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4.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5.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6.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notesSlides/notesSlide7.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2"/>
  </p:sldMasterIdLst>
  <p:notesMasterIdLst>
    <p:notesMasterId r:id="rId105"/>
  </p:notesMasterIdLst>
  <p:handoutMasterIdLst>
    <p:handoutMasterId r:id="rId106"/>
  </p:handoutMasterIdLst>
  <p:sldIdLst>
    <p:sldId id="256" r:id="rId3"/>
    <p:sldId id="389" r:id="rId4"/>
    <p:sldId id="390" r:id="rId5"/>
    <p:sldId id="391" r:id="rId6"/>
    <p:sldId id="392" r:id="rId7"/>
    <p:sldId id="393" r:id="rId8"/>
    <p:sldId id="394" r:id="rId9"/>
    <p:sldId id="395" r:id="rId10"/>
    <p:sldId id="396" r:id="rId11"/>
    <p:sldId id="397" r:id="rId12"/>
    <p:sldId id="398" r:id="rId13"/>
    <p:sldId id="399" r:id="rId14"/>
    <p:sldId id="400" r:id="rId15"/>
    <p:sldId id="401" r:id="rId16"/>
    <p:sldId id="668" r:id="rId17"/>
    <p:sldId id="669" r:id="rId18"/>
    <p:sldId id="720" r:id="rId19"/>
    <p:sldId id="402" r:id="rId20"/>
    <p:sldId id="403" r:id="rId21"/>
    <p:sldId id="404" r:id="rId22"/>
    <p:sldId id="405" r:id="rId23"/>
    <p:sldId id="406" r:id="rId24"/>
    <p:sldId id="619" r:id="rId25"/>
    <p:sldId id="407" r:id="rId26"/>
    <p:sldId id="408" r:id="rId27"/>
    <p:sldId id="670" r:id="rId28"/>
    <p:sldId id="671" r:id="rId29"/>
    <p:sldId id="620" r:id="rId30"/>
    <p:sldId id="622" r:id="rId31"/>
    <p:sldId id="623" r:id="rId32"/>
    <p:sldId id="624" r:id="rId33"/>
    <p:sldId id="625" r:id="rId34"/>
    <p:sldId id="410" r:id="rId35"/>
    <p:sldId id="411" r:id="rId36"/>
    <p:sldId id="412" r:id="rId37"/>
    <p:sldId id="413" r:id="rId38"/>
    <p:sldId id="414" r:id="rId39"/>
    <p:sldId id="415" r:id="rId40"/>
    <p:sldId id="416" r:id="rId41"/>
    <p:sldId id="417" r:id="rId42"/>
    <p:sldId id="418" r:id="rId43"/>
    <p:sldId id="419" r:id="rId44"/>
    <p:sldId id="420" r:id="rId45"/>
    <p:sldId id="421" r:id="rId46"/>
    <p:sldId id="655" r:id="rId47"/>
    <p:sldId id="656" r:id="rId48"/>
    <p:sldId id="657" r:id="rId49"/>
    <p:sldId id="658" r:id="rId50"/>
    <p:sldId id="659" r:id="rId51"/>
    <p:sldId id="660" r:id="rId52"/>
    <p:sldId id="661" r:id="rId53"/>
    <p:sldId id="662" r:id="rId54"/>
    <p:sldId id="626" r:id="rId55"/>
    <p:sldId id="579" r:id="rId56"/>
    <p:sldId id="580" r:id="rId57"/>
    <p:sldId id="581" r:id="rId58"/>
    <p:sldId id="582" r:id="rId59"/>
    <p:sldId id="583" r:id="rId60"/>
    <p:sldId id="584" r:id="rId61"/>
    <p:sldId id="585" r:id="rId62"/>
    <p:sldId id="586" r:id="rId63"/>
    <p:sldId id="587" r:id="rId64"/>
    <p:sldId id="588" r:id="rId65"/>
    <p:sldId id="589" r:id="rId66"/>
    <p:sldId id="590" r:id="rId67"/>
    <p:sldId id="591" r:id="rId68"/>
    <p:sldId id="592" r:id="rId69"/>
    <p:sldId id="593" r:id="rId70"/>
    <p:sldId id="594" r:id="rId71"/>
    <p:sldId id="595" r:id="rId72"/>
    <p:sldId id="596" r:id="rId73"/>
    <p:sldId id="597" r:id="rId74"/>
    <p:sldId id="598" r:id="rId75"/>
    <p:sldId id="721" r:id="rId76"/>
    <p:sldId id="723" r:id="rId77"/>
    <p:sldId id="722" r:id="rId78"/>
    <p:sldId id="606" r:id="rId79"/>
    <p:sldId id="599" r:id="rId80"/>
    <p:sldId id="600" r:id="rId81"/>
    <p:sldId id="601" r:id="rId82"/>
    <p:sldId id="602" r:id="rId83"/>
    <p:sldId id="607" r:id="rId84"/>
    <p:sldId id="608" r:id="rId85"/>
    <p:sldId id="609" r:id="rId86"/>
    <p:sldId id="610" r:id="rId87"/>
    <p:sldId id="611" r:id="rId88"/>
    <p:sldId id="612" r:id="rId89"/>
    <p:sldId id="672" r:id="rId90"/>
    <p:sldId id="673" r:id="rId91"/>
    <p:sldId id="674" r:id="rId92"/>
    <p:sldId id="675" r:id="rId93"/>
    <p:sldId id="676" r:id="rId94"/>
    <p:sldId id="678" r:id="rId95"/>
    <p:sldId id="296" r:id="rId96"/>
    <p:sldId id="679" r:id="rId97"/>
    <p:sldId id="686" r:id="rId98"/>
    <p:sldId id="613" r:id="rId99"/>
    <p:sldId id="614" r:id="rId100"/>
    <p:sldId id="615" r:id="rId101"/>
    <p:sldId id="616" r:id="rId102"/>
    <p:sldId id="617" r:id="rId103"/>
    <p:sldId id="618" r:id="rId104"/>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888">
          <p15:clr>
            <a:srgbClr val="A4A3A4"/>
          </p15:clr>
        </p15:guide>
        <p15:guide id="4" orient="horz" pos="321">
          <p15:clr>
            <a:srgbClr val="A4A3A4"/>
          </p15:clr>
        </p15:guide>
        <p15:guide id="5" pos="3839">
          <p15:clr>
            <a:srgbClr val="A4A3A4"/>
          </p15:clr>
        </p15:guide>
        <p15:guide id="6" pos="1007">
          <p15:clr>
            <a:srgbClr val="A4A3A4"/>
          </p15:clr>
        </p15:guide>
        <p15:guide id="7" pos="717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6" autoAdjust="0"/>
    <p:restoredTop sz="94660"/>
  </p:normalViewPr>
  <p:slideViewPr>
    <p:cSldViewPr showGuides="1">
      <p:cViewPr varScale="1">
        <p:scale>
          <a:sx n="133" d="100"/>
          <a:sy n="133" d="100"/>
        </p:scale>
        <p:origin x="439" y="96"/>
      </p:cViewPr>
      <p:guideLst>
        <p:guide orient="horz" pos="2160"/>
        <p:guide orient="horz" pos="1008"/>
        <p:guide orient="horz" pos="3888"/>
        <p:guide orient="horz" pos="321"/>
        <p:guide pos="3839"/>
        <p:guide pos="1007"/>
        <p:guide pos="7173"/>
      </p:guideLst>
    </p:cSldViewPr>
  </p:slideViewPr>
  <p:notesTextViewPr>
    <p:cViewPr>
      <p:scale>
        <a:sx n="1" d="1"/>
        <a:sy n="1" d="1"/>
      </p:scale>
      <p:origin x="0" y="0"/>
    </p:cViewPr>
  </p:notesTextViewPr>
  <p:sorterViewPr>
    <p:cViewPr>
      <p:scale>
        <a:sx n="200" d="100"/>
        <a:sy n="200" d="100"/>
      </p:scale>
      <p:origin x="0" y="-141034"/>
    </p:cViewPr>
  </p:sorterViewPr>
  <p:notesViewPr>
    <p:cSldViewPr showGuides="1">
      <p:cViewPr varScale="1">
        <p:scale>
          <a:sx n="102" d="100"/>
          <a:sy n="102" d="100"/>
        </p:scale>
        <p:origin x="4334" y="65"/>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openxmlformats.org/officeDocument/2006/relationships/presProps" Target="presProps.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viewProps" Target="view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handoutMaster" Target="handoutMasters/handout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heme" Target="theme/theme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Ograda datum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B7646E-8811-423A-9C42-2CBFADA00A96}" type="datetimeFigureOut">
              <a:rPr lang="en-US" smtClean="0"/>
              <a:t>5/29/2025</a:t>
            </a:fld>
            <a:endParaRPr lang="en-US"/>
          </a:p>
        </p:txBody>
      </p:sp>
      <p:sp>
        <p:nvSpPr>
          <p:cNvPr id="4" name="Ograda no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Ograda številke diapoz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4360E59-1627-4404-ACC5-51C744AB0F27}" type="slidenum">
              <a:rPr lang="en-US" smtClean="0"/>
              <a:t>‹#›</a:t>
            </a:fld>
            <a:endParaRPr lang="en-US"/>
          </a:p>
        </p:txBody>
      </p:sp>
    </p:spTree>
    <p:extLst>
      <p:ext uri="{BB962C8B-B14F-4D97-AF65-F5344CB8AC3E}">
        <p14:creationId xmlns:p14="http://schemas.microsoft.com/office/powerpoint/2010/main" val="516225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1"/>
                </a:solidFill>
              </a:defRPr>
            </a:lvl1pPr>
          </a:lstStyle>
          <a:p>
            <a:endParaRPr lang="sl-SI" noProof="0" dirty="0"/>
          </a:p>
        </p:txBody>
      </p:sp>
      <p:sp>
        <p:nvSpPr>
          <p:cNvPr id="3" name="Ograda datum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1"/>
                </a:solidFill>
              </a:defRPr>
            </a:lvl1pPr>
          </a:lstStyle>
          <a:p>
            <a:fld id="{D677E230-58DD-43ED-96A1-552DDAB53532}" type="datetimeFigureOut">
              <a:rPr lang="sl-SI" noProof="0" smtClean="0"/>
              <a:pPr/>
              <a:t>29. 05. 2025</a:t>
            </a:fld>
            <a:endParaRPr lang="sl-SI" noProof="0" dirty="0"/>
          </a:p>
        </p:txBody>
      </p:sp>
      <p:sp>
        <p:nvSpPr>
          <p:cNvPr id="4" name="Ograda stranske slike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sl-SI" noProof="0" dirty="0"/>
          </a:p>
        </p:txBody>
      </p:sp>
      <p:sp>
        <p:nvSpPr>
          <p:cNvPr id="5" name="Ograda opomb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l-SI" noProof="0" dirty="0"/>
              <a:t>Uredite sloge besedila matrice</a:t>
            </a:r>
          </a:p>
          <a:p>
            <a:pPr lvl="1"/>
            <a:r>
              <a:rPr lang="sl-SI" noProof="0" dirty="0"/>
              <a:t>Druga raven</a:t>
            </a:r>
          </a:p>
          <a:p>
            <a:pPr lvl="2"/>
            <a:r>
              <a:rPr lang="sl-SI" noProof="0" dirty="0"/>
              <a:t>Tretja raven</a:t>
            </a:r>
          </a:p>
          <a:p>
            <a:pPr lvl="3"/>
            <a:r>
              <a:rPr lang="sl-SI" noProof="0" dirty="0"/>
              <a:t>Četrta raven</a:t>
            </a:r>
          </a:p>
          <a:p>
            <a:pPr lvl="4"/>
            <a:r>
              <a:rPr lang="sl-SI" noProof="0" dirty="0"/>
              <a:t>Peta raven</a:t>
            </a:r>
          </a:p>
        </p:txBody>
      </p:sp>
      <p:sp>
        <p:nvSpPr>
          <p:cNvPr id="6" name="Ograda no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1"/>
                </a:solidFill>
              </a:defRPr>
            </a:lvl1pPr>
          </a:lstStyle>
          <a:p>
            <a:endParaRPr lang="sl-SI" noProof="0" dirty="0"/>
          </a:p>
        </p:txBody>
      </p:sp>
      <p:sp>
        <p:nvSpPr>
          <p:cNvPr id="7" name="Ograda številke diapoz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1"/>
                </a:solidFill>
              </a:defRPr>
            </a:lvl1pPr>
          </a:lstStyle>
          <a:p>
            <a:fld id="{841221E5-7225-48EB-A4EE-420E7BFCF705}" type="slidenum">
              <a:rPr lang="sl-SI" noProof="0" smtClean="0"/>
              <a:pPr/>
              <a:t>‹#›</a:t>
            </a:fld>
            <a:endParaRPr lang="sl-SI" noProof="0" dirty="0"/>
          </a:p>
        </p:txBody>
      </p:sp>
    </p:spTree>
    <p:extLst>
      <p:ext uri="{BB962C8B-B14F-4D97-AF65-F5344CB8AC3E}">
        <p14:creationId xmlns:p14="http://schemas.microsoft.com/office/powerpoint/2010/main" val="1556669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a:p>
        </p:txBody>
      </p:sp>
      <p:sp>
        <p:nvSpPr>
          <p:cNvPr id="4" name="Označba mesta številke diapozitiva 3"/>
          <p:cNvSpPr>
            <a:spLocks noGrp="1"/>
          </p:cNvSpPr>
          <p:nvPr>
            <p:ph type="sldNum" sz="quarter" idx="10"/>
          </p:nvPr>
        </p:nvSpPr>
        <p:spPr/>
        <p:txBody>
          <a:bodyPr/>
          <a:lstStyle/>
          <a:p>
            <a:fld id="{841221E5-7225-48EB-A4EE-420E7BFCF705}" type="slidenum">
              <a:rPr lang="sl-SI" noProof="0" smtClean="0"/>
              <a:pPr/>
              <a:t>1</a:t>
            </a:fld>
            <a:endParaRPr lang="sl-SI" noProof="0" dirty="0"/>
          </a:p>
        </p:txBody>
      </p:sp>
    </p:spTree>
    <p:extLst>
      <p:ext uri="{BB962C8B-B14F-4D97-AF65-F5344CB8AC3E}">
        <p14:creationId xmlns:p14="http://schemas.microsoft.com/office/powerpoint/2010/main" val="2733862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a:p>
        </p:txBody>
      </p:sp>
      <p:sp>
        <p:nvSpPr>
          <p:cNvPr id="4" name="Označba mesta številke diapozitiva 3"/>
          <p:cNvSpPr>
            <a:spLocks noGrp="1"/>
          </p:cNvSpPr>
          <p:nvPr>
            <p:ph type="sldNum" sz="quarter" idx="10"/>
          </p:nvPr>
        </p:nvSpPr>
        <p:spPr/>
        <p:txBody>
          <a:bodyPr/>
          <a:lstStyle/>
          <a:p>
            <a:fld id="{841221E5-7225-48EB-A4EE-420E7BFCF705}" type="slidenum">
              <a:rPr lang="sl-SI" noProof="0" smtClean="0"/>
              <a:pPr/>
              <a:t>3</a:t>
            </a:fld>
            <a:endParaRPr lang="sl-SI" noProof="0" dirty="0"/>
          </a:p>
        </p:txBody>
      </p:sp>
    </p:spTree>
    <p:extLst>
      <p:ext uri="{BB962C8B-B14F-4D97-AF65-F5344CB8AC3E}">
        <p14:creationId xmlns:p14="http://schemas.microsoft.com/office/powerpoint/2010/main" val="2734600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353D80A-5EFF-4673-9BB8-FD931A286708}" type="slidenum">
              <a:rPr lang="sl-SI" altLang="en-US">
                <a:latin typeface="Calibri" panose="020F0502020204030204" pitchFamily="34" charset="0"/>
              </a:rPr>
              <a:pPr eaLnBrk="1" hangingPunct="1"/>
              <a:t>9</a:t>
            </a:fld>
            <a:endParaRPr lang="sl-SI" altLang="en-US">
              <a:latin typeface="Calibri" panose="020F0502020204030204" pitchFamily="34" charset="0"/>
            </a:endParaRPr>
          </a:p>
        </p:txBody>
      </p:sp>
      <p:sp>
        <p:nvSpPr>
          <p:cNvPr id="271363" name="Rectangle 7"/>
          <p:cNvSpPr txBox="1">
            <a:spLocks noGrp="1" noChangeArrowheads="1"/>
          </p:cNvSpPr>
          <p:nvPr/>
        </p:nvSpPr>
        <p:spPr bwMode="auto">
          <a:xfrm>
            <a:off x="3886200" y="8688388"/>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575" tIns="47619" rIns="91575" bIns="47619" anchor="b"/>
          <a:lstStyle>
            <a:lvl1pPr defTabSz="449263" eaLnBrk="0" hangingPunct="0">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1pPr>
            <a:lvl2pPr marL="742950" indent="-285750" defTabSz="449263" eaLnBrk="0" hangingPunct="0">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2pPr>
            <a:lvl3pPr marL="1143000" indent="-228600" defTabSz="449263" eaLnBrk="0" hangingPunct="0">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3pPr>
            <a:lvl4pPr marL="1600200" indent="-228600" defTabSz="449263" eaLnBrk="0" hangingPunct="0">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4pPr>
            <a:lvl5pPr marL="2057400" indent="-228600" defTabSz="449263" eaLnBrk="0" hangingPunct="0">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9pPr>
          </a:lstStyle>
          <a:p>
            <a:pPr algn="r">
              <a:lnSpc>
                <a:spcPct val="101000"/>
              </a:lnSpc>
              <a:spcBef>
                <a:spcPts val="300"/>
              </a:spcBef>
              <a:buClr>
                <a:srgbClr val="000000"/>
              </a:buClr>
              <a:buSzPct val="100000"/>
              <a:buFont typeface="Tahoma" panose="020B0604030504040204" pitchFamily="34" charset="0"/>
              <a:buChar char="•"/>
            </a:pPr>
            <a:fld id="{95FE3267-B9A4-4619-9466-7CC790C30120}" type="slidenum">
              <a:rPr lang="en-GB" altLang="en-US" sz="1200">
                <a:solidFill>
                  <a:srgbClr val="000000"/>
                </a:solidFill>
                <a:latin typeface="Calibri" panose="020F0502020204030204" pitchFamily="34" charset="0"/>
                <a:cs typeface="Arial" panose="020B0604020202020204" pitchFamily="34" charset="0"/>
              </a:rPr>
              <a:pPr algn="r">
                <a:lnSpc>
                  <a:spcPct val="101000"/>
                </a:lnSpc>
                <a:spcBef>
                  <a:spcPts val="300"/>
                </a:spcBef>
                <a:buClr>
                  <a:srgbClr val="000000"/>
                </a:buClr>
                <a:buSzPct val="100000"/>
                <a:buFont typeface="Tahoma" panose="020B0604030504040204" pitchFamily="34" charset="0"/>
                <a:buChar char="•"/>
              </a:pPr>
              <a:t>9</a:t>
            </a:fld>
            <a:endParaRPr lang="en-GB" altLang="en-US" sz="1200">
              <a:solidFill>
                <a:srgbClr val="000000"/>
              </a:solidFill>
              <a:latin typeface="Calibri" panose="020F0502020204030204" pitchFamily="34" charset="0"/>
              <a:cs typeface="Arial" panose="020B0604020202020204" pitchFamily="34" charset="0"/>
            </a:endParaRPr>
          </a:p>
        </p:txBody>
      </p:sp>
      <p:sp>
        <p:nvSpPr>
          <p:cNvPr id="271364" name="Rectangle 1"/>
          <p:cNvSpPr>
            <a:spLocks noGrp="1" noRot="1" noChangeAspect="1" noChangeArrowheads="1" noTextEdit="1"/>
          </p:cNvSpPr>
          <p:nvPr>
            <p:ph type="sldImg"/>
          </p:nvPr>
        </p:nvSpPr>
        <p:spPr bwMode="auto">
          <a:xfrm>
            <a:off x="381000" y="685800"/>
            <a:ext cx="6092825"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1365" name="Rectangle 2"/>
          <p:cNvSpPr>
            <a:spLocks noGrp="1" noChangeArrowheads="1"/>
          </p:cNvSpPr>
          <p:nvPr>
            <p:ph type="body" idx="1"/>
          </p:nvPr>
        </p:nvSpPr>
        <p:spPr bwMode="auto">
          <a:xfrm>
            <a:off x="914400" y="4343400"/>
            <a:ext cx="5027613" cy="3513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numCol="1" anchor="ctr" anchorCtr="0" compatLnSpc="1">
            <a:prstTxWarp prst="textNoShape">
              <a:avLst/>
            </a:prstTxWarp>
          </a:bodyPr>
          <a:lstStyle/>
          <a:p>
            <a:endParaRPr lang="en-US" altLang="en-US"/>
          </a:p>
        </p:txBody>
      </p:sp>
    </p:spTree>
    <p:extLst>
      <p:ext uri="{BB962C8B-B14F-4D97-AF65-F5344CB8AC3E}">
        <p14:creationId xmlns:p14="http://schemas.microsoft.com/office/powerpoint/2010/main" val="4152130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6" name="Označba mesta noge 5">
            <a:extLst>
              <a:ext uri="{FF2B5EF4-FFF2-40B4-BE49-F238E27FC236}">
                <a16:creationId xmlns:a16="http://schemas.microsoft.com/office/drawing/2014/main" id="{9BFBFBE4-BE55-F109-A6F9-3F3D5BD7BDD3}"/>
              </a:ext>
            </a:extLst>
          </p:cNvPr>
          <p:cNvSpPr>
            <a:spLocks noGrp="1"/>
          </p:cNvSpPr>
          <p:nvPr>
            <p:ph type="ftr" sz="quarter" idx="4"/>
          </p:nvPr>
        </p:nvSpPr>
        <p:spPr/>
        <p:txBody>
          <a:bodyPr/>
          <a:lstStyle/>
          <a:p>
            <a:r>
              <a:rPr lang="en-US"/>
              <a:t>2024/2025</a:t>
            </a:r>
          </a:p>
        </p:txBody>
      </p:sp>
      <p:sp>
        <p:nvSpPr>
          <p:cNvPr id="7" name="Označba mesta datuma 6">
            <a:extLst>
              <a:ext uri="{FF2B5EF4-FFF2-40B4-BE49-F238E27FC236}">
                <a16:creationId xmlns:a16="http://schemas.microsoft.com/office/drawing/2014/main" id="{D69FD0A3-1153-9642-55B5-8126C7EE42FD}"/>
              </a:ext>
            </a:extLst>
          </p:cNvPr>
          <p:cNvSpPr>
            <a:spLocks noGrp="1"/>
          </p:cNvSpPr>
          <p:nvPr>
            <p:ph type="dt" idx="1"/>
          </p:nvPr>
        </p:nvSpPr>
        <p:spPr/>
        <p:txBody>
          <a:bodyPr/>
          <a:lstStyle/>
          <a:p>
            <a:r>
              <a:rPr lang="en-US"/>
              <a:t>2024/2025</a:t>
            </a:r>
          </a:p>
        </p:txBody>
      </p:sp>
    </p:spTree>
    <p:extLst>
      <p:ext uri="{BB962C8B-B14F-4D97-AF65-F5344CB8AC3E}">
        <p14:creationId xmlns:p14="http://schemas.microsoft.com/office/powerpoint/2010/main" val="1878347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6" name="Označba mesta noge 5">
            <a:extLst>
              <a:ext uri="{FF2B5EF4-FFF2-40B4-BE49-F238E27FC236}">
                <a16:creationId xmlns:a16="http://schemas.microsoft.com/office/drawing/2014/main" id="{D8F63E90-188F-4170-CBCF-22C9B408F34F}"/>
              </a:ext>
            </a:extLst>
          </p:cNvPr>
          <p:cNvSpPr>
            <a:spLocks noGrp="1"/>
          </p:cNvSpPr>
          <p:nvPr>
            <p:ph type="ftr" sz="quarter" idx="4"/>
          </p:nvPr>
        </p:nvSpPr>
        <p:spPr/>
        <p:txBody>
          <a:bodyPr/>
          <a:lstStyle/>
          <a:p>
            <a:r>
              <a:rPr lang="en-US"/>
              <a:t>2024/2025</a:t>
            </a:r>
          </a:p>
        </p:txBody>
      </p:sp>
      <p:sp>
        <p:nvSpPr>
          <p:cNvPr id="7" name="Označba mesta datuma 6">
            <a:extLst>
              <a:ext uri="{FF2B5EF4-FFF2-40B4-BE49-F238E27FC236}">
                <a16:creationId xmlns:a16="http://schemas.microsoft.com/office/drawing/2014/main" id="{B02319C8-649D-1F4F-BFCB-7D1C7B0F6B3A}"/>
              </a:ext>
            </a:extLst>
          </p:cNvPr>
          <p:cNvSpPr>
            <a:spLocks noGrp="1"/>
          </p:cNvSpPr>
          <p:nvPr>
            <p:ph type="dt" idx="1"/>
          </p:nvPr>
        </p:nvSpPr>
        <p:spPr/>
        <p:txBody>
          <a:bodyPr/>
          <a:lstStyle/>
          <a:p>
            <a:r>
              <a:rPr lang="en-US"/>
              <a:t>2024/2025</a:t>
            </a:r>
          </a:p>
        </p:txBody>
      </p:sp>
    </p:spTree>
    <p:extLst>
      <p:ext uri="{BB962C8B-B14F-4D97-AF65-F5344CB8AC3E}">
        <p14:creationId xmlns:p14="http://schemas.microsoft.com/office/powerpoint/2010/main" val="547474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en-US" dirty="0">
              <a:solidFill>
                <a:schemeClr val="accent1">
                  <a:lumMod val="75000"/>
                </a:schemeClr>
              </a:solidFill>
            </a:endParaRPr>
          </a:p>
        </p:txBody>
      </p:sp>
      <p:sp>
        <p:nvSpPr>
          <p:cNvPr id="6" name="Označba mesta noge 5">
            <a:extLst>
              <a:ext uri="{FF2B5EF4-FFF2-40B4-BE49-F238E27FC236}">
                <a16:creationId xmlns:a16="http://schemas.microsoft.com/office/drawing/2014/main" id="{79DF89F5-2E50-C346-EFCD-DCB62AA55F1F}"/>
              </a:ext>
            </a:extLst>
          </p:cNvPr>
          <p:cNvSpPr>
            <a:spLocks noGrp="1"/>
          </p:cNvSpPr>
          <p:nvPr>
            <p:ph type="ftr" sz="quarter" idx="4"/>
          </p:nvPr>
        </p:nvSpPr>
        <p:spPr/>
        <p:txBody>
          <a:bodyPr/>
          <a:lstStyle/>
          <a:p>
            <a:r>
              <a:rPr lang="en-US"/>
              <a:t>2024/2025</a:t>
            </a:r>
          </a:p>
        </p:txBody>
      </p:sp>
      <p:sp>
        <p:nvSpPr>
          <p:cNvPr id="7" name="Označba mesta datuma 6">
            <a:extLst>
              <a:ext uri="{FF2B5EF4-FFF2-40B4-BE49-F238E27FC236}">
                <a16:creationId xmlns:a16="http://schemas.microsoft.com/office/drawing/2014/main" id="{A79D9792-9C35-9390-808C-70343848D128}"/>
              </a:ext>
            </a:extLst>
          </p:cNvPr>
          <p:cNvSpPr>
            <a:spLocks noGrp="1"/>
          </p:cNvSpPr>
          <p:nvPr>
            <p:ph type="dt" idx="1"/>
          </p:nvPr>
        </p:nvSpPr>
        <p:spPr/>
        <p:txBody>
          <a:bodyPr/>
          <a:lstStyle/>
          <a:p>
            <a:r>
              <a:rPr lang="en-US"/>
              <a:t>2024/2025</a:t>
            </a:r>
          </a:p>
        </p:txBody>
      </p:sp>
    </p:spTree>
    <p:extLst>
      <p:ext uri="{BB962C8B-B14F-4D97-AF65-F5344CB8AC3E}">
        <p14:creationId xmlns:p14="http://schemas.microsoft.com/office/powerpoint/2010/main" val="1911961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p>
        </p:txBody>
      </p:sp>
      <p:sp>
        <p:nvSpPr>
          <p:cNvPr id="6" name="Označba mesta noge 5">
            <a:extLst>
              <a:ext uri="{FF2B5EF4-FFF2-40B4-BE49-F238E27FC236}">
                <a16:creationId xmlns:a16="http://schemas.microsoft.com/office/drawing/2014/main" id="{FBAA11FC-A438-8689-4BEB-8B12B203D1EE}"/>
              </a:ext>
            </a:extLst>
          </p:cNvPr>
          <p:cNvSpPr>
            <a:spLocks noGrp="1"/>
          </p:cNvSpPr>
          <p:nvPr>
            <p:ph type="ftr" sz="quarter" idx="4"/>
          </p:nvPr>
        </p:nvSpPr>
        <p:spPr/>
        <p:txBody>
          <a:bodyPr/>
          <a:lstStyle/>
          <a:p>
            <a:r>
              <a:rPr lang="en-US"/>
              <a:t>2024/2025</a:t>
            </a:r>
          </a:p>
        </p:txBody>
      </p:sp>
      <p:sp>
        <p:nvSpPr>
          <p:cNvPr id="7" name="Označba mesta datuma 6">
            <a:extLst>
              <a:ext uri="{FF2B5EF4-FFF2-40B4-BE49-F238E27FC236}">
                <a16:creationId xmlns:a16="http://schemas.microsoft.com/office/drawing/2014/main" id="{A691C20D-58FA-EB81-CF96-38C50BAE6EBA}"/>
              </a:ext>
            </a:extLst>
          </p:cNvPr>
          <p:cNvSpPr>
            <a:spLocks noGrp="1"/>
          </p:cNvSpPr>
          <p:nvPr>
            <p:ph type="dt" idx="1"/>
          </p:nvPr>
        </p:nvSpPr>
        <p:spPr/>
        <p:txBody>
          <a:bodyPr/>
          <a:lstStyle/>
          <a:p>
            <a:r>
              <a:rPr lang="en-US"/>
              <a:t>2024/2025</a:t>
            </a:r>
          </a:p>
        </p:txBody>
      </p:sp>
    </p:spTree>
    <p:extLst>
      <p:ext uri="{BB962C8B-B14F-4D97-AF65-F5344CB8AC3E}">
        <p14:creationId xmlns:p14="http://schemas.microsoft.com/office/powerpoint/2010/main" val="876562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6" name="Označba mesta noge 5">
            <a:extLst>
              <a:ext uri="{FF2B5EF4-FFF2-40B4-BE49-F238E27FC236}">
                <a16:creationId xmlns:a16="http://schemas.microsoft.com/office/drawing/2014/main" id="{7A74EE39-DEAC-2E97-4CF2-F1440B065F94}"/>
              </a:ext>
            </a:extLst>
          </p:cNvPr>
          <p:cNvSpPr>
            <a:spLocks noGrp="1"/>
          </p:cNvSpPr>
          <p:nvPr>
            <p:ph type="ftr" sz="quarter" idx="4"/>
          </p:nvPr>
        </p:nvSpPr>
        <p:spPr/>
        <p:txBody>
          <a:bodyPr/>
          <a:lstStyle/>
          <a:p>
            <a:r>
              <a:rPr lang="en-US"/>
              <a:t>2024/2025</a:t>
            </a:r>
          </a:p>
        </p:txBody>
      </p:sp>
      <p:sp>
        <p:nvSpPr>
          <p:cNvPr id="7" name="Označba mesta datuma 6">
            <a:extLst>
              <a:ext uri="{FF2B5EF4-FFF2-40B4-BE49-F238E27FC236}">
                <a16:creationId xmlns:a16="http://schemas.microsoft.com/office/drawing/2014/main" id="{45D68850-7C25-37EA-246E-B9863492DF01}"/>
              </a:ext>
            </a:extLst>
          </p:cNvPr>
          <p:cNvSpPr>
            <a:spLocks noGrp="1"/>
          </p:cNvSpPr>
          <p:nvPr>
            <p:ph type="dt" idx="1"/>
          </p:nvPr>
        </p:nvSpPr>
        <p:spPr/>
        <p:txBody>
          <a:bodyPr/>
          <a:lstStyle/>
          <a:p>
            <a:r>
              <a:rPr lang="en-US"/>
              <a:t>2024/2025</a:t>
            </a:r>
          </a:p>
        </p:txBody>
      </p:sp>
    </p:spTree>
    <p:extLst>
      <p:ext uri="{BB962C8B-B14F-4D97-AF65-F5344CB8AC3E}">
        <p14:creationId xmlns:p14="http://schemas.microsoft.com/office/powerpoint/2010/main" val="3370975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1.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slideMaster" Target="../slideMasters/slideMaster1.xml"/><Relationship Id="rId17" Type="http://schemas.microsoft.com/office/2007/relationships/hdphoto" Target="../media/hdphoto2.wdp"/><Relationship Id="rId2" Type="http://schemas.openxmlformats.org/officeDocument/2006/relationships/tags" Target="../tags/tag2.xml"/><Relationship Id="rId16" Type="http://schemas.openxmlformats.org/officeDocument/2006/relationships/image" Target="../media/image2.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image" Target="NULL" TargetMode="Externa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slideMaster" Target="../slideMasters/slideMaster1.xml"/><Relationship Id="rId4" Type="http://schemas.openxmlformats.org/officeDocument/2006/relationships/tags" Target="../tags/tag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diapozitiv">
    <p:spTree>
      <p:nvGrpSpPr>
        <p:cNvPr id="1" name=""/>
        <p:cNvGrpSpPr/>
        <p:nvPr/>
      </p:nvGrpSpPr>
      <p:grpSpPr>
        <a:xfrm>
          <a:off x="0" y="0"/>
          <a:ext cx="0" cy="0"/>
          <a:chOff x="0" y="0"/>
          <a:chExt cx="0" cy="0"/>
        </a:xfrm>
      </p:grpSpPr>
      <p:sp>
        <p:nvSpPr>
          <p:cNvPr id="8" name="Pravokotnik 7"/>
          <p:cNvSpPr/>
          <p:nvPr/>
        </p:nvSpPr>
        <p:spPr>
          <a:xfrm>
            <a:off x="11579384" y="5638800"/>
            <a:ext cx="609441"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9" name="Pravokotnik 8"/>
          <p:cNvSpPr/>
          <p:nvPr/>
        </p:nvSpPr>
        <p:spPr>
          <a:xfrm>
            <a:off x="11274663" y="5638800"/>
            <a:ext cx="304721" cy="1219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0" name="Pravokotnik 9"/>
          <p:cNvSpPr/>
          <p:nvPr/>
        </p:nvSpPr>
        <p:spPr>
          <a:xfrm>
            <a:off x="1218883" y="0"/>
            <a:ext cx="60944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1" name="Pravokotnik 10"/>
          <p:cNvSpPr/>
          <p:nvPr/>
        </p:nvSpPr>
        <p:spPr>
          <a:xfrm>
            <a:off x="0" y="0"/>
            <a:ext cx="1218883"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2" name="Pravokotnik 11"/>
          <p:cNvSpPr/>
          <p:nvPr/>
        </p:nvSpPr>
        <p:spPr>
          <a:xfrm>
            <a:off x="0" y="5638800"/>
            <a:ext cx="12188825" cy="1219200"/>
          </a:xfrm>
          <a:prstGeom prst="rect">
            <a:avLst/>
          </a:prstGeom>
          <a:solidFill>
            <a:schemeClr val="accent1">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cxnSp>
        <p:nvCxnSpPr>
          <p:cNvPr id="13" name="Raven povezovalnik 12"/>
          <p:cNvCxnSpPr/>
          <p:nvPr/>
        </p:nvCxnSpPr>
        <p:spPr bwMode="white">
          <a:xfrm>
            <a:off x="11573293" y="5638800"/>
            <a:ext cx="0" cy="1219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Pravokotnik 13"/>
          <p:cNvSpPr/>
          <p:nvPr/>
        </p:nvSpPr>
        <p:spPr>
          <a:xfrm>
            <a:off x="17665" y="5631204"/>
            <a:ext cx="1216152" cy="1214868"/>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cxnSp>
        <p:nvCxnSpPr>
          <p:cNvPr id="15" name="Raven povezovalnik 14"/>
          <p:cNvCxnSpPr/>
          <p:nvPr/>
        </p:nvCxnSpPr>
        <p:spPr bwMode="white">
          <a:xfrm>
            <a:off x="1218884"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Raven povezovalnik 15"/>
          <p:cNvCxnSpPr/>
          <p:nvPr/>
        </p:nvCxnSpPr>
        <p:spPr bwMode="white">
          <a:xfrm>
            <a:off x="0" y="5631204"/>
            <a:ext cx="182832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Naslov 1"/>
          <p:cNvSpPr>
            <a:spLocks noGrp="1"/>
          </p:cNvSpPr>
          <p:nvPr>
            <p:ph type="ctrTitle"/>
          </p:nvPr>
        </p:nvSpPr>
        <p:spPr>
          <a:xfrm>
            <a:off x="2428669" y="1600200"/>
            <a:ext cx="8329031" cy="2680127"/>
          </a:xfrm>
        </p:spPr>
        <p:txBody>
          <a:bodyPr>
            <a:noAutofit/>
          </a:bodyPr>
          <a:lstStyle>
            <a:lvl1pPr>
              <a:defRPr sz="5400"/>
            </a:lvl1pPr>
          </a:lstStyle>
          <a:p>
            <a:r>
              <a:rPr lang="sl-SI" noProof="0"/>
              <a:t>Uredite slog naslova matrice</a:t>
            </a:r>
            <a:endParaRPr lang="sl-SI" noProof="0" dirty="0"/>
          </a:p>
        </p:txBody>
      </p:sp>
      <p:sp>
        <p:nvSpPr>
          <p:cNvPr id="3" name="Podnaslov 2"/>
          <p:cNvSpPr>
            <a:spLocks noGrp="1"/>
          </p:cNvSpPr>
          <p:nvPr>
            <p:ph type="subTitle" idx="1"/>
          </p:nvPr>
        </p:nvSpPr>
        <p:spPr>
          <a:xfrm>
            <a:off x="2428669" y="4344915"/>
            <a:ext cx="7516442" cy="1116085"/>
          </a:xfrm>
        </p:spPr>
        <p:txBody>
          <a:bodyPr>
            <a:normAutofit/>
          </a:bodyPr>
          <a:lstStyle>
            <a:lvl1pPr marL="0" indent="0" algn="l">
              <a:spcBef>
                <a:spcPts val="0"/>
              </a:spcBef>
              <a:buNone/>
              <a:defRPr sz="3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noProof="0"/>
              <a:t>Uredite slog podnaslova matrice</a:t>
            </a:r>
            <a:endParaRPr lang="sl-SI" noProof="0" dirty="0"/>
          </a:p>
        </p:txBody>
      </p:sp>
      <p:sp>
        <p:nvSpPr>
          <p:cNvPr id="4" name="Ograda datuma 3"/>
          <p:cNvSpPr>
            <a:spLocks noGrp="1"/>
          </p:cNvSpPr>
          <p:nvPr>
            <p:ph type="dt" sz="half" idx="10"/>
          </p:nvPr>
        </p:nvSpPr>
        <p:spPr/>
        <p:txBody>
          <a:bodyPr/>
          <a:lstStyle>
            <a:lvl1pPr>
              <a:defRPr>
                <a:solidFill>
                  <a:schemeClr val="bg1"/>
                </a:solidFill>
              </a:defRPr>
            </a:lvl1pPr>
          </a:lstStyle>
          <a:p>
            <a:fld id="{07EAD4AC-8B38-4511-BC82-73204CFD89B5}" type="datetime1">
              <a:rPr lang="sl-SI" noProof="0" smtClean="0"/>
              <a:t>29. 05. 2025</a:t>
            </a:fld>
            <a:endParaRPr lang="sl-SI" noProof="0" dirty="0"/>
          </a:p>
        </p:txBody>
      </p:sp>
      <p:sp>
        <p:nvSpPr>
          <p:cNvPr id="5" name="Ograda noge 4"/>
          <p:cNvSpPr>
            <a:spLocks noGrp="1"/>
          </p:cNvSpPr>
          <p:nvPr>
            <p:ph type="ftr" sz="quarter" idx="11"/>
          </p:nvPr>
        </p:nvSpPr>
        <p:spPr/>
        <p:txBody>
          <a:bodyPr/>
          <a:lstStyle>
            <a:lvl1pPr>
              <a:defRPr>
                <a:solidFill>
                  <a:schemeClr val="bg1"/>
                </a:solidFill>
              </a:defRPr>
            </a:lvl1pPr>
          </a:lstStyle>
          <a:p>
            <a:r>
              <a:rPr lang="sl-SI" noProof="0"/>
              <a:t>Zdenko Potočar</a:t>
            </a:r>
            <a:endParaRPr lang="sl-SI" noProof="0" dirty="0"/>
          </a:p>
        </p:txBody>
      </p:sp>
      <p:sp>
        <p:nvSpPr>
          <p:cNvPr id="6" name="Ograda številke diapozitiva 5"/>
          <p:cNvSpPr>
            <a:spLocks noGrp="1"/>
          </p:cNvSpPr>
          <p:nvPr>
            <p:ph type="sldNum" sz="quarter" idx="12"/>
          </p:nvPr>
        </p:nvSpPr>
        <p:spPr/>
        <p:txBody>
          <a:bodyPr/>
          <a:lstStyle>
            <a:lvl1pPr>
              <a:defRPr>
                <a:solidFill>
                  <a:schemeClr val="bg1"/>
                </a:solidFill>
              </a:defRPr>
            </a:lvl1pPr>
          </a:lstStyle>
          <a:p>
            <a:fld id="{7DC1BBB0-96F0-4077-A278-0F3FB5C104D3}" type="slidenum">
              <a:rPr lang="sl-SI" noProof="0" smtClean="0"/>
              <a:pPr/>
              <a:t>‹#›</a:t>
            </a:fld>
            <a:endParaRPr lang="sl-SI" noProof="0" dirty="0"/>
          </a:p>
        </p:txBody>
      </p:sp>
      <p:sp>
        <p:nvSpPr>
          <p:cNvPr id="7" name="PoljeZBesedilom 6"/>
          <p:cNvSpPr txBox="1"/>
          <p:nvPr userDrawn="1"/>
        </p:nvSpPr>
        <p:spPr>
          <a:xfrm>
            <a:off x="9144" y="6077584"/>
            <a:ext cx="1191748" cy="341632"/>
          </a:xfrm>
          <a:prstGeom prst="rect">
            <a:avLst/>
          </a:prstGeom>
          <a:noFill/>
        </p:spPr>
        <p:txBody>
          <a:bodyPr wrap="square" rtlCol="0">
            <a:spAutoFit/>
          </a:bodyPr>
          <a:lstStyle/>
          <a:p>
            <a:pPr algn="ctr">
              <a:lnSpc>
                <a:spcPct val="90000"/>
              </a:lnSpc>
            </a:pPr>
            <a:r>
              <a:rPr lang="sl-SI" sz="1800" dirty="0">
                <a:solidFill>
                  <a:schemeClr val="bg1"/>
                </a:solidFill>
              </a:rPr>
              <a:t>Z@P</a:t>
            </a:r>
            <a:endParaRPr lang="en-US" sz="1800" dirty="0">
              <a:solidFill>
                <a:schemeClr val="bg1"/>
              </a:solidFill>
            </a:endParaRPr>
          </a:p>
        </p:txBody>
      </p:sp>
    </p:spTree>
    <p:extLst>
      <p:ext uri="{BB962C8B-B14F-4D97-AF65-F5344CB8AC3E}">
        <p14:creationId xmlns:p14="http://schemas.microsoft.com/office/powerpoint/2010/main" val="3817955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noProof="0"/>
              <a:t>Uredite slog naslova matrice</a:t>
            </a:r>
            <a:endParaRPr lang="sl-SI" noProof="0" dirty="0"/>
          </a:p>
        </p:txBody>
      </p:sp>
      <p:sp>
        <p:nvSpPr>
          <p:cNvPr id="3" name="Ograda navpičnega besedila 2"/>
          <p:cNvSpPr>
            <a:spLocks noGrp="1"/>
          </p:cNvSpPr>
          <p:nvPr>
            <p:ph type="body" orient="vert" idx="1"/>
          </p:nvPr>
        </p:nvSpPr>
        <p:spPr/>
        <p:txBody>
          <a:bodyPr vert="eaVert"/>
          <a:lstStyle>
            <a:lvl5pPr>
              <a:defRPr/>
            </a:lvl5pPr>
            <a:lvl6pPr>
              <a:defRPr/>
            </a:lvl6pPr>
            <a:lvl7pPr>
              <a:defRPr/>
            </a:lvl7pPr>
            <a:lvl8pPr>
              <a:defRPr/>
            </a:lvl8pPr>
            <a:lvl9pPr>
              <a:defRPr/>
            </a:lvl9pPr>
          </a:lstStyle>
          <a:p>
            <a:pPr lvl="0"/>
            <a:r>
              <a:rPr lang="sl-SI" noProof="0"/>
              <a:t>Uredite sloge besedila matrice</a:t>
            </a:r>
          </a:p>
          <a:p>
            <a:pPr lvl="1"/>
            <a:r>
              <a:rPr lang="sl-SI" noProof="0"/>
              <a:t>Druga raven</a:t>
            </a:r>
          </a:p>
          <a:p>
            <a:pPr lvl="2"/>
            <a:r>
              <a:rPr lang="sl-SI" noProof="0"/>
              <a:t>Tretja raven</a:t>
            </a:r>
          </a:p>
          <a:p>
            <a:pPr lvl="3"/>
            <a:r>
              <a:rPr lang="sl-SI" noProof="0"/>
              <a:t>Četrta raven</a:t>
            </a:r>
          </a:p>
          <a:p>
            <a:pPr lvl="4"/>
            <a:r>
              <a:rPr lang="sl-SI" noProof="0"/>
              <a:t>Peta raven</a:t>
            </a:r>
            <a:endParaRPr lang="sl-SI" noProof="0" dirty="0"/>
          </a:p>
        </p:txBody>
      </p:sp>
      <p:sp>
        <p:nvSpPr>
          <p:cNvPr id="4" name="Ograda datuma 3"/>
          <p:cNvSpPr>
            <a:spLocks noGrp="1"/>
          </p:cNvSpPr>
          <p:nvPr>
            <p:ph type="dt" sz="half" idx="10"/>
          </p:nvPr>
        </p:nvSpPr>
        <p:spPr/>
        <p:txBody>
          <a:bodyPr/>
          <a:lstStyle/>
          <a:p>
            <a:fld id="{F9F01A25-FCF3-44A7-BFB5-830738BF308D}" type="datetime1">
              <a:rPr lang="sl-SI" noProof="0" smtClean="0"/>
              <a:t>29. 05. 2025</a:t>
            </a:fld>
            <a:endParaRPr lang="sl-SI" noProof="0" dirty="0"/>
          </a:p>
        </p:txBody>
      </p:sp>
      <p:sp>
        <p:nvSpPr>
          <p:cNvPr id="5" name="Ograda noge 4"/>
          <p:cNvSpPr>
            <a:spLocks noGrp="1"/>
          </p:cNvSpPr>
          <p:nvPr>
            <p:ph type="ftr" sz="quarter" idx="11"/>
          </p:nvPr>
        </p:nvSpPr>
        <p:spPr/>
        <p:txBody>
          <a:bodyPr/>
          <a:lstStyle/>
          <a:p>
            <a:r>
              <a:rPr lang="sl-SI" noProof="0"/>
              <a:t>Zdenko Potočar</a:t>
            </a:r>
            <a:endParaRPr lang="sl-SI" noProof="0" dirty="0"/>
          </a:p>
        </p:txBody>
      </p:sp>
      <p:sp>
        <p:nvSpPr>
          <p:cNvPr id="6" name="Ograda številke diapozitiva 5"/>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2040880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Navpični naslov in besedilo">
    <p:spTree>
      <p:nvGrpSpPr>
        <p:cNvPr id="1" name=""/>
        <p:cNvGrpSpPr/>
        <p:nvPr/>
      </p:nvGrpSpPr>
      <p:grpSpPr>
        <a:xfrm>
          <a:off x="0" y="0"/>
          <a:ext cx="0" cy="0"/>
          <a:chOff x="0" y="0"/>
          <a:chExt cx="0" cy="0"/>
        </a:xfrm>
      </p:grpSpPr>
      <p:sp>
        <p:nvSpPr>
          <p:cNvPr id="7" name="Pravokotnik 6"/>
          <p:cNvSpPr/>
          <p:nvPr/>
        </p:nvSpPr>
        <p:spPr>
          <a:xfrm>
            <a:off x="11884104" y="0"/>
            <a:ext cx="304721"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8" name="Pravokotnik 7"/>
          <p:cNvSpPr/>
          <p:nvPr/>
        </p:nvSpPr>
        <p:spPr>
          <a:xfrm>
            <a:off x="617143" y="0"/>
            <a:ext cx="60944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9" name="Pravokotnik 8"/>
          <p:cNvSpPr/>
          <p:nvPr/>
        </p:nvSpPr>
        <p:spPr>
          <a:xfrm>
            <a:off x="0" y="0"/>
            <a:ext cx="609441" cy="6858000"/>
          </a:xfrm>
          <a:prstGeom prst="rect">
            <a:avLst/>
          </a:prstGeom>
          <a:solidFill>
            <a:schemeClr val="accent1">
              <a:lumMod val="75000"/>
              <a:alpha val="8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0" name="Pravokotnik 9"/>
          <p:cNvSpPr/>
          <p:nvPr/>
        </p:nvSpPr>
        <p:spPr>
          <a:xfrm>
            <a:off x="617143" y="736219"/>
            <a:ext cx="609441" cy="609600"/>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cxnSp>
        <p:nvCxnSpPr>
          <p:cNvPr id="11" name="Raven povezovalnik 10"/>
          <p:cNvCxnSpPr/>
          <p:nvPr/>
        </p:nvCxnSpPr>
        <p:spPr bwMode="white">
          <a:xfrm>
            <a:off x="617143" y="736219"/>
            <a:ext cx="6094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Raven povezovalnik 11"/>
          <p:cNvCxnSpPr/>
          <p:nvPr/>
        </p:nvCxnSpPr>
        <p:spPr bwMode="white">
          <a:xfrm>
            <a:off x="617143" y="1345819"/>
            <a:ext cx="6094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Pi"/>
          <p:cNvSpPr>
            <a:spLocks/>
          </p:cNvSpPr>
          <p:nvPr/>
        </p:nvSpPr>
        <p:spPr bwMode="white">
          <a:xfrm rot="5400000">
            <a:off x="756095" y="898102"/>
            <a:ext cx="336023" cy="294097"/>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l-SI" noProof="0" dirty="0"/>
          </a:p>
        </p:txBody>
      </p:sp>
      <p:cxnSp>
        <p:nvCxnSpPr>
          <p:cNvPr id="14" name="Raven povezovalnik 13"/>
          <p:cNvCxnSpPr/>
          <p:nvPr/>
        </p:nvCxnSpPr>
        <p:spPr bwMode="white">
          <a:xfrm>
            <a:off x="617143"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Navpični naslov 1"/>
          <p:cNvSpPr>
            <a:spLocks noGrp="1"/>
          </p:cNvSpPr>
          <p:nvPr>
            <p:ph type="title" orient="vert"/>
          </p:nvPr>
        </p:nvSpPr>
        <p:spPr>
          <a:xfrm>
            <a:off x="9599612" y="685800"/>
            <a:ext cx="1787526" cy="5486400"/>
          </a:xfrm>
        </p:spPr>
        <p:txBody>
          <a:bodyPr vert="eaVert"/>
          <a:lstStyle/>
          <a:p>
            <a:r>
              <a:rPr lang="sl-SI" noProof="0"/>
              <a:t>Uredite slog naslova matrice</a:t>
            </a:r>
            <a:endParaRPr lang="sl-SI" noProof="0" dirty="0"/>
          </a:p>
        </p:txBody>
      </p:sp>
      <p:sp>
        <p:nvSpPr>
          <p:cNvPr id="3" name="Ograda navpičnega besedila 2"/>
          <p:cNvSpPr>
            <a:spLocks noGrp="1"/>
          </p:cNvSpPr>
          <p:nvPr>
            <p:ph type="body" orient="vert" idx="1"/>
          </p:nvPr>
        </p:nvSpPr>
        <p:spPr>
          <a:xfrm>
            <a:off x="1598613" y="685800"/>
            <a:ext cx="7848599" cy="5486400"/>
          </a:xfrm>
        </p:spPr>
        <p:txBody>
          <a:bodyPr vert="eaVert"/>
          <a:lstStyle/>
          <a:p>
            <a:pPr lvl="0"/>
            <a:r>
              <a:rPr lang="sl-SI" noProof="0"/>
              <a:t>Uredite sloge besedila matrice</a:t>
            </a:r>
          </a:p>
          <a:p>
            <a:pPr lvl="1"/>
            <a:r>
              <a:rPr lang="sl-SI" noProof="0"/>
              <a:t>Druga raven</a:t>
            </a:r>
          </a:p>
          <a:p>
            <a:pPr lvl="2"/>
            <a:r>
              <a:rPr lang="sl-SI" noProof="0"/>
              <a:t>Tretja raven</a:t>
            </a:r>
          </a:p>
          <a:p>
            <a:pPr lvl="3"/>
            <a:r>
              <a:rPr lang="sl-SI" noProof="0"/>
              <a:t>Četrta raven</a:t>
            </a:r>
          </a:p>
          <a:p>
            <a:pPr lvl="4"/>
            <a:r>
              <a:rPr lang="sl-SI" noProof="0"/>
              <a:t>Peta raven</a:t>
            </a:r>
            <a:endParaRPr lang="sl-SI" noProof="0" dirty="0"/>
          </a:p>
        </p:txBody>
      </p:sp>
      <p:sp>
        <p:nvSpPr>
          <p:cNvPr id="4" name="Ograda datuma 3"/>
          <p:cNvSpPr>
            <a:spLocks noGrp="1"/>
          </p:cNvSpPr>
          <p:nvPr>
            <p:ph type="dt" sz="half" idx="10"/>
          </p:nvPr>
        </p:nvSpPr>
        <p:spPr/>
        <p:txBody>
          <a:bodyPr/>
          <a:lstStyle/>
          <a:p>
            <a:fld id="{60AF0F28-A962-4AF2-A1C1-306568C3588D}" type="datetime1">
              <a:rPr lang="sl-SI" noProof="0" smtClean="0"/>
              <a:t>29. 05. 2025</a:t>
            </a:fld>
            <a:endParaRPr lang="sl-SI" noProof="0" dirty="0"/>
          </a:p>
        </p:txBody>
      </p:sp>
      <p:sp>
        <p:nvSpPr>
          <p:cNvPr id="5" name="Ograda noge 4"/>
          <p:cNvSpPr>
            <a:spLocks noGrp="1"/>
          </p:cNvSpPr>
          <p:nvPr>
            <p:ph type="ftr" sz="quarter" idx="11"/>
          </p:nvPr>
        </p:nvSpPr>
        <p:spPr/>
        <p:txBody>
          <a:bodyPr/>
          <a:lstStyle/>
          <a:p>
            <a:r>
              <a:rPr lang="sl-SI" noProof="0"/>
              <a:t>Zdenko Potočar</a:t>
            </a:r>
            <a:endParaRPr lang="sl-SI" noProof="0" dirty="0"/>
          </a:p>
        </p:txBody>
      </p:sp>
      <p:sp>
        <p:nvSpPr>
          <p:cNvPr id="6" name="Ograda številke diapozitiva 5"/>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612817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8" name="Rectangle 41712_#color_$lt2_$lt1-2497&amp;1692"/>
          <p:cNvSpPr/>
          <p:nvPr userDrawn="1">
            <p:custDataLst>
              <p:tags r:id="rId1"/>
            </p:custDataLst>
          </p:nvPr>
        </p:nvSpPr>
        <p:spPr>
          <a:xfrm>
            <a:off x="0" y="0"/>
            <a:ext cx="12188825" cy="6858000"/>
          </a:xfrm>
          <a:prstGeom prst="rect">
            <a:avLst/>
          </a:prstGeom>
          <a:gradFill>
            <a:gsLst>
              <a:gs pos="0">
                <a:schemeClr val="bg2">
                  <a:alpha val="100000"/>
                </a:schemeClr>
              </a:gs>
              <a:gs pos="100000">
                <a:schemeClr val="bg1">
                  <a:alpha val="20000"/>
                </a:schemeClr>
              </a:gs>
            </a:gsLst>
            <a:lin ang="21068358"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txBody>
          <a:bodyPr/>
          <a:lstStyle/>
          <a:p>
            <a:endParaRPr lang="zh-CN" altLang="en-US" sz="1799"/>
          </a:p>
        </p:txBody>
      </p:sp>
      <p:sp>
        <p:nvSpPr>
          <p:cNvPr id="9" name="Ellipse 3 (Stroke)_#color_$accent1_$accent1-2499&amp;1970"/>
          <p:cNvSpPr/>
          <p:nvPr userDrawn="1">
            <p:custDataLst>
              <p:tags r:id="rId2"/>
            </p:custDataLst>
          </p:nvPr>
        </p:nvSpPr>
        <p:spPr>
          <a:xfrm rot="18000000">
            <a:off x="606703" y="531052"/>
            <a:ext cx="1512791" cy="1512397"/>
          </a:xfrm>
          <a:custGeom>
            <a:avLst/>
            <a:gdLst/>
            <a:ahLst/>
            <a:cxnLst/>
            <a:rect l="l" t="t" r="r" b="b"/>
            <a:pathLst>
              <a:path w="1512791" h="1512791">
                <a:moveTo>
                  <a:pt x="756395" y="1258791"/>
                </a:moveTo>
                <a:cubicBezTo>
                  <a:pt x="1033860" y="1258791"/>
                  <a:pt x="1258791" y="1033860"/>
                  <a:pt x="1258791" y="756395"/>
                </a:cubicBezTo>
                <a:cubicBezTo>
                  <a:pt x="1258791" y="478930"/>
                  <a:pt x="1033860" y="254000"/>
                  <a:pt x="756395" y="254000"/>
                </a:cubicBezTo>
                <a:cubicBezTo>
                  <a:pt x="478930" y="254000"/>
                  <a:pt x="254000" y="478930"/>
                  <a:pt x="254000" y="756395"/>
                </a:cubicBezTo>
                <a:cubicBezTo>
                  <a:pt x="254000" y="1033860"/>
                  <a:pt x="478930" y="1258791"/>
                  <a:pt x="756395" y="1258791"/>
                </a:cubicBezTo>
                <a:moveTo>
                  <a:pt x="756395" y="1512786"/>
                </a:moveTo>
                <a:cubicBezTo>
                  <a:pt x="1174140" y="1512786"/>
                  <a:pt x="1512786" y="1174140"/>
                  <a:pt x="1512786" y="756395"/>
                </a:cubicBezTo>
                <a:cubicBezTo>
                  <a:pt x="1512786" y="338649"/>
                  <a:pt x="1174140" y="0"/>
                  <a:pt x="756395" y="0"/>
                </a:cubicBezTo>
                <a:cubicBezTo>
                  <a:pt x="338649" y="0"/>
                  <a:pt x="0" y="338649"/>
                  <a:pt x="0" y="756395"/>
                </a:cubicBezTo>
                <a:cubicBezTo>
                  <a:pt x="0" y="1174140"/>
                  <a:pt x="338649" y="1512786"/>
                  <a:pt x="756395" y="1512786"/>
                </a:cubicBezTo>
              </a:path>
            </a:pathLst>
          </a:custGeom>
          <a:gradFill>
            <a:gsLst>
              <a:gs pos="0">
                <a:schemeClr val="accent1">
                  <a:alpha val="50000"/>
                </a:schemeClr>
              </a:gs>
              <a:gs pos="100000">
                <a:schemeClr val="accent1">
                  <a:alpha val="0"/>
                </a:schemeClr>
              </a:gs>
            </a:gsLst>
            <a:lin ang="6032969"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sp>
      <p:sp>
        <p:nvSpPr>
          <p:cNvPr id="11" name="Ellipse 2 (Stroke)_#color_$accent1_$accent1-2499&amp;1973"/>
          <p:cNvSpPr/>
          <p:nvPr userDrawn="1">
            <p:custDataLst>
              <p:tags r:id="rId3"/>
            </p:custDataLst>
          </p:nvPr>
        </p:nvSpPr>
        <p:spPr>
          <a:xfrm>
            <a:off x="4653474" y="1287994"/>
            <a:ext cx="7535348" cy="5570007"/>
          </a:xfrm>
          <a:custGeom>
            <a:avLst/>
            <a:gdLst/>
            <a:ahLst/>
            <a:cxnLst/>
            <a:rect l="l" t="t" r="r" b="b"/>
            <a:pathLst>
              <a:path w="7537311" h="5570007">
                <a:moveTo>
                  <a:pt x="7537310" y="1653197"/>
                </a:moveTo>
                <a:cubicBezTo>
                  <a:pt x="7210044" y="1223395"/>
                  <a:pt x="6793840" y="850050"/>
                  <a:pt x="6296724" y="563039"/>
                </a:cubicBezTo>
                <a:cubicBezTo>
                  <a:pt x="4289158" y="-596028"/>
                  <a:pt x="1722107" y="91815"/>
                  <a:pt x="563039" y="2099374"/>
                </a:cubicBezTo>
                <a:cubicBezTo>
                  <a:pt x="-70213" y="3196196"/>
                  <a:pt x="-152173" y="4460037"/>
                  <a:pt x="231184" y="5570004"/>
                </a:cubicBezTo>
                <a:lnTo>
                  <a:pt x="3268116" y="5570004"/>
                </a:lnTo>
                <a:cubicBezTo>
                  <a:pt x="2554262" y="5087214"/>
                  <a:pt x="2325154" y="4127310"/>
                  <a:pt x="2762745" y="3369374"/>
                </a:cubicBezTo>
                <a:cubicBezTo>
                  <a:pt x="3220402" y="2576678"/>
                  <a:pt x="4234028" y="2305075"/>
                  <a:pt x="5026724" y="2762745"/>
                </a:cubicBezTo>
                <a:cubicBezTo>
                  <a:pt x="5819419" y="3220402"/>
                  <a:pt x="6091022" y="4234028"/>
                  <a:pt x="5633364" y="5026724"/>
                </a:cubicBezTo>
                <a:cubicBezTo>
                  <a:pt x="5503774" y="5251171"/>
                  <a:pt x="5329619" y="5433835"/>
                  <a:pt x="5128539" y="5570004"/>
                </a:cubicBezTo>
                <a:lnTo>
                  <a:pt x="7537310" y="5570004"/>
                </a:lnTo>
                <a:lnTo>
                  <a:pt x="7537310" y="1653197"/>
                </a:lnTo>
              </a:path>
            </a:pathLst>
          </a:custGeom>
          <a:gradFill>
            <a:gsLst>
              <a:gs pos="0">
                <a:schemeClr val="accent1">
                  <a:alpha val="80000"/>
                </a:schemeClr>
              </a:gs>
              <a:gs pos="100000">
                <a:schemeClr val="accent1">
                  <a:alpha val="0"/>
                </a:schemeClr>
              </a:gs>
            </a:gsLst>
            <a:lin ang="11735572"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sp>
      <p:sp>
        <p:nvSpPr>
          <p:cNvPr id="12" name="Ellipse 1 (Stroke)_#color_$accent1_$accent1-2499&amp;1976"/>
          <p:cNvSpPr/>
          <p:nvPr userDrawn="1">
            <p:custDataLst>
              <p:tags r:id="rId4"/>
            </p:custDataLst>
          </p:nvPr>
        </p:nvSpPr>
        <p:spPr>
          <a:xfrm>
            <a:off x="5060140" y="1"/>
            <a:ext cx="7128681" cy="5729093"/>
          </a:xfrm>
          <a:custGeom>
            <a:avLst/>
            <a:gdLst/>
            <a:ahLst/>
            <a:cxnLst/>
            <a:rect l="l" t="t" r="r" b="b"/>
            <a:pathLst>
              <a:path w="7130538" h="5729093">
                <a:moveTo>
                  <a:pt x="2597976" y="0"/>
                </a:moveTo>
                <a:cubicBezTo>
                  <a:pt x="2888412" y="1061763"/>
                  <a:pt x="3581235" y="2013877"/>
                  <a:pt x="4609846" y="2607742"/>
                </a:cubicBezTo>
                <a:cubicBezTo>
                  <a:pt x="5403393" y="3065894"/>
                  <a:pt x="6281674" y="3244367"/>
                  <a:pt x="7130542" y="3173730"/>
                </a:cubicBezTo>
                <a:lnTo>
                  <a:pt x="7130542" y="5719559"/>
                </a:lnTo>
                <a:cubicBezTo>
                  <a:pt x="5849061" y="5787123"/>
                  <a:pt x="4533989" y="5496890"/>
                  <a:pt x="3339846" y="4807445"/>
                </a:cubicBezTo>
                <a:cubicBezTo>
                  <a:pt x="1494117" y="3741814"/>
                  <a:pt x="329867" y="1949120"/>
                  <a:pt x="0" y="0"/>
                </a:cubicBezTo>
                <a:lnTo>
                  <a:pt x="2597976" y="0"/>
                </a:lnTo>
              </a:path>
            </a:pathLst>
          </a:custGeom>
          <a:gradFill>
            <a:gsLst>
              <a:gs pos="0">
                <a:schemeClr val="accent1">
                  <a:alpha val="80000"/>
                </a:schemeClr>
              </a:gs>
              <a:gs pos="100000">
                <a:schemeClr val="accent1">
                  <a:alpha val="0"/>
                </a:schemeClr>
              </a:gs>
            </a:gsLst>
            <a:lin ang="6032969"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sp>
      <p:pic>
        <p:nvPicPr>
          <p:cNvPr id="13" name="图片 12" descr="C:/Users/kingsoft/AppData/Local/Temp/fig2wpp/@png2x_pic1-2490&amp;1162.png"/>
          <p:cNvPicPr>
            <a:picLocks noChangeAspect="1"/>
          </p:cNvPicPr>
          <p:nvPr userDrawn="1">
            <p:custDataLst>
              <p:tags r:id="rId5"/>
            </p:custDataLst>
          </p:nvPr>
        </p:nvPicPr>
        <p:blipFill>
          <a:blip r:embed="rId13" r:link="rId15">
            <a:duotone>
              <a:schemeClr val="accent1">
                <a:shade val="45000"/>
                <a:satMod val="135000"/>
              </a:schemeClr>
              <a:prstClr val="white"/>
            </a:duotone>
            <a:extLst>
              <a:ext uri="{BEBA8EAE-BF5A-486C-A8C5-ECC9F3942E4B}">
                <a14:imgProps xmlns:a14="http://schemas.microsoft.com/office/drawing/2010/main">
                  <a14:imgLayer r:embed="rId14">
                    <a14:imgEffect>
                      <a14:brightnessContrast bright="-25000" contrast="60000"/>
                    </a14:imgEffect>
                    <a14:imgEffect>
                      <a14:colorTemperature colorTemp="5900"/>
                    </a14:imgEffect>
                    <a14:imgEffect>
                      <a14:saturation sat="400000"/>
                    </a14:imgEffect>
                  </a14:imgLayer>
                </a14:imgProps>
              </a:ext>
            </a:extLst>
          </a:blip>
          <a:stretch>
            <a:fillRect/>
          </a:stretch>
        </p:blipFill>
        <p:spPr>
          <a:xfrm>
            <a:off x="5916659" y="0"/>
            <a:ext cx="6272166" cy="6858000"/>
          </a:xfrm>
          <a:prstGeom prst="rect">
            <a:avLst/>
          </a:prstGeom>
        </p:spPr>
      </p:pic>
      <p:pic>
        <p:nvPicPr>
          <p:cNvPr id="15" name="图片 14" descr="C:/Users/kingsoft/AppData/Local/Temp/fig2wpp/@png2x_pic2-2497&amp;1319.png"/>
          <p:cNvPicPr>
            <a:picLocks noChangeAspect="1"/>
          </p:cNvPicPr>
          <p:nvPr userDrawn="1">
            <p:custDataLst>
              <p:tags r:id="rId6"/>
            </p:custDataLst>
          </p:nvPr>
        </p:nvPicPr>
        <p:blipFill>
          <a:blip r:embed="rId16" r:link="rId15">
            <a:duotone>
              <a:schemeClr val="accent1">
                <a:shade val="45000"/>
                <a:satMod val="135000"/>
              </a:schemeClr>
              <a:prstClr val="white"/>
            </a:duotone>
            <a:extLst>
              <a:ext uri="{BEBA8EAE-BF5A-486C-A8C5-ECC9F3942E4B}">
                <a14:imgProps xmlns:a14="http://schemas.microsoft.com/office/drawing/2010/main">
                  <a14:imgLayer r:embed="rId17">
                    <a14:imgEffect>
                      <a14:brightnessContrast bright="-25000" contrast="60000"/>
                    </a14:imgEffect>
                  </a14:imgLayer>
                </a14:imgProps>
              </a:ext>
            </a:extLst>
          </a:blip>
          <a:stretch>
            <a:fillRect/>
          </a:stretch>
        </p:blipFill>
        <p:spPr>
          <a:xfrm>
            <a:off x="7927815" y="870585"/>
            <a:ext cx="3312567" cy="3271520"/>
          </a:xfrm>
          <a:prstGeom prst="rect">
            <a:avLst/>
          </a:prstGeom>
        </p:spPr>
      </p:pic>
      <p:sp>
        <p:nvSpPr>
          <p:cNvPr id="2" name="标题 1"/>
          <p:cNvSpPr>
            <a:spLocks noGrp="1"/>
          </p:cNvSpPr>
          <p:nvPr>
            <p:ph type="ctrTitle" hasCustomPrompt="1"/>
            <p:custDataLst>
              <p:tags r:id="rId7"/>
            </p:custDataLst>
          </p:nvPr>
        </p:nvSpPr>
        <p:spPr>
          <a:xfrm>
            <a:off x="975615" y="1194896"/>
            <a:ext cx="6073943" cy="4459954"/>
          </a:xfrm>
        </p:spPr>
        <p:txBody>
          <a:bodyPr wrap="square" anchor="ctr">
            <a:normAutofit/>
          </a:bodyPr>
          <a:lstStyle>
            <a:lvl1pPr algn="l">
              <a:lnSpc>
                <a:spcPct val="100000"/>
              </a:lnSpc>
              <a:defRPr sz="5798">
                <a:solidFill>
                  <a:schemeClr val="tx2"/>
                </a:solidFill>
                <a:latin typeface="+mj-lt"/>
              </a:defRPr>
            </a:lvl1pPr>
          </a:lstStyle>
          <a:p>
            <a:r>
              <a:rPr lang="en-US">
                <a:latin typeface="+mj-lt"/>
              </a:rPr>
              <a:t>Xiaomi14s Mobile Phone Product Launch Presentation</a:t>
            </a:r>
            <a:endParaRPr lang="en-US" dirty="0"/>
          </a:p>
        </p:txBody>
      </p:sp>
      <p:sp>
        <p:nvSpPr>
          <p:cNvPr id="4" name="日期占位符 3"/>
          <p:cNvSpPr>
            <a:spLocks noGrp="1"/>
          </p:cNvSpPr>
          <p:nvPr>
            <p:ph type="dt" sz="half" idx="10"/>
            <p:custDataLst>
              <p:tags r:id="rId8"/>
            </p:custDataLst>
          </p:nvPr>
        </p:nvSpPr>
        <p:spPr/>
        <p:txBody>
          <a:bodyPr wrap="square">
            <a:normAutofit/>
          </a:bodyPr>
          <a:lstStyle/>
          <a:p>
            <a:r>
              <a:rPr lang="sl-SI"/>
              <a:t>Date Area</a:t>
            </a:r>
            <a:endParaRPr lang="en-US"/>
          </a:p>
        </p:txBody>
      </p:sp>
      <p:sp>
        <p:nvSpPr>
          <p:cNvPr id="5" name="页脚占位符 4"/>
          <p:cNvSpPr>
            <a:spLocks noGrp="1"/>
          </p:cNvSpPr>
          <p:nvPr>
            <p:ph type="ftr" sz="quarter" idx="11"/>
            <p:custDataLst>
              <p:tags r:id="rId9"/>
            </p:custDataLst>
          </p:nvPr>
        </p:nvSpPr>
        <p:spPr/>
        <p:txBody>
          <a:bodyPr>
            <a:normAutofit/>
          </a:bodyPr>
          <a:lstStyle/>
          <a:p>
            <a:r>
              <a:rPr lang="en-US"/>
              <a:t>2024/2025                  KLARA OMERZEL</a:t>
            </a:r>
            <a:endParaRPr lang="en-US" dirty="0"/>
          </a:p>
        </p:txBody>
      </p:sp>
      <p:sp>
        <p:nvSpPr>
          <p:cNvPr id="6" name="灯片编号占位符 5"/>
          <p:cNvSpPr>
            <a:spLocks noGrp="1"/>
          </p:cNvSpPr>
          <p:nvPr>
            <p:ph type="sldNum" sz="quarter" idx="12"/>
            <p:custDataLst>
              <p:tags r:id="rId10"/>
            </p:custDataLst>
          </p:nvPr>
        </p:nvSpPr>
        <p:spPr>
          <a:xfrm>
            <a:off x="8608357" y="6356351"/>
            <a:ext cx="2742486" cy="365125"/>
          </a:xfrm>
        </p:spPr>
        <p:txBody>
          <a:bodyPr wrap="square">
            <a:normAutofit/>
          </a:bodyPr>
          <a:lstStyle/>
          <a:p>
            <a:fld id="{BE5F26B5-172A-4DC2-B0B7-181CFC56B87C}" type="slidenum">
              <a:rPr lang="en-US" smtClean="0"/>
              <a:t>‹#›</a:t>
            </a:fld>
            <a:endParaRPr lang="en-US"/>
          </a:p>
        </p:txBody>
      </p:sp>
      <p:sp>
        <p:nvSpPr>
          <p:cNvPr id="24" name="署名占位符 10"/>
          <p:cNvSpPr>
            <a:spLocks noGrp="1"/>
          </p:cNvSpPr>
          <p:nvPr>
            <p:ph type="body" sz="quarter" idx="17" hasCustomPrompt="1"/>
            <p:custDataLst>
              <p:tags r:id="rId11"/>
            </p:custDataLst>
          </p:nvPr>
        </p:nvSpPr>
        <p:spPr>
          <a:xfrm>
            <a:off x="975616" y="5747947"/>
            <a:ext cx="5264235" cy="534160"/>
          </a:xfrm>
        </p:spPr>
        <p:txBody>
          <a:bodyPr wrap="square" anchor="t">
            <a:normAutofit/>
          </a:bodyPr>
          <a:lstStyle>
            <a:lvl1pPr marL="0" indent="0" algn="l">
              <a:lnSpc>
                <a:spcPct val="100000"/>
              </a:lnSpc>
              <a:buNone/>
              <a:defRPr sz="2399">
                <a:solidFill>
                  <a:schemeClr val="tx2"/>
                </a:solidFill>
                <a:latin typeface="+mn-lt"/>
              </a:defRPr>
            </a:lvl1pPr>
          </a:lstStyle>
          <a:p>
            <a:pPr lvl="0"/>
            <a:r>
              <a:rPr lang="en-US" dirty="0">
                <a:latin typeface="+mn-lt"/>
              </a:rPr>
              <a:t>Click to add text</a:t>
            </a:r>
            <a:endParaRPr lang="en-US" dirty="0"/>
          </a:p>
        </p:txBody>
      </p:sp>
    </p:spTree>
    <p:extLst>
      <p:ext uri="{BB962C8B-B14F-4D97-AF65-F5344CB8AC3E}">
        <p14:creationId xmlns:p14="http://schemas.microsoft.com/office/powerpoint/2010/main" val="3196403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695819" y="360000"/>
            <a:ext cx="10797188" cy="720000"/>
          </a:xfrm>
        </p:spPr>
        <p:txBody>
          <a:bodyPr wrap="square" lIns="0" tIns="0" rIns="0" bIns="0">
            <a:normAutofit/>
          </a:bodyPr>
          <a:lstStyle>
            <a:lvl1pPr algn="l" fontAlgn="base">
              <a:defRPr sz="3199">
                <a:solidFill>
                  <a:schemeClr val="tx1"/>
                </a:solidFill>
              </a:defRPr>
            </a:lvl1pPr>
          </a:lstStyle>
          <a:p>
            <a:r>
              <a:rPr lang="en-US" dirty="0"/>
              <a:t>Click to add title</a:t>
            </a:r>
          </a:p>
        </p:txBody>
      </p:sp>
      <p:sp>
        <p:nvSpPr>
          <p:cNvPr id="3" name="日期占位符 2"/>
          <p:cNvSpPr>
            <a:spLocks noGrp="1"/>
          </p:cNvSpPr>
          <p:nvPr>
            <p:ph type="dt" sz="half" idx="10"/>
            <p:custDataLst>
              <p:tags r:id="rId2"/>
            </p:custDataLst>
          </p:nvPr>
        </p:nvSpPr>
        <p:spPr/>
        <p:txBody>
          <a:bodyPr wrap="square">
            <a:normAutofit/>
          </a:bodyPr>
          <a:lstStyle/>
          <a:p>
            <a:r>
              <a:rPr lang="sl-SI"/>
              <a:t>Date Area</a:t>
            </a:r>
            <a:endParaRPr lang="en-US"/>
          </a:p>
        </p:txBody>
      </p:sp>
      <p:sp>
        <p:nvSpPr>
          <p:cNvPr id="4" name="页脚占位符 3"/>
          <p:cNvSpPr>
            <a:spLocks noGrp="1"/>
          </p:cNvSpPr>
          <p:nvPr>
            <p:ph type="ftr" sz="quarter" idx="11"/>
            <p:custDataLst>
              <p:tags r:id="rId3"/>
            </p:custDataLst>
          </p:nvPr>
        </p:nvSpPr>
        <p:spPr/>
        <p:txBody>
          <a:bodyPr/>
          <a:lstStyle/>
          <a:p>
            <a:r>
              <a:rPr lang="en-US"/>
              <a:t>2024/2025                  KLARA OMERZEL</a:t>
            </a:r>
            <a:endParaRPr lang="en-US" dirty="0"/>
          </a:p>
        </p:txBody>
      </p:sp>
      <p:sp>
        <p:nvSpPr>
          <p:cNvPr id="5" name="灯片编号占位符 4"/>
          <p:cNvSpPr>
            <a:spLocks noGrp="1"/>
          </p:cNvSpPr>
          <p:nvPr>
            <p:ph type="sldNum" sz="quarter" idx="12"/>
            <p:custDataLst>
              <p:tags r:id="rId4"/>
            </p:custDataLst>
          </p:nvPr>
        </p:nvSpPr>
        <p:spPr/>
        <p:txBody>
          <a:bodyPr wrap="square">
            <a:normAutofit/>
          </a:bodyPr>
          <a:lstStyle/>
          <a:p>
            <a:fld id="{49AE70B2-8BF9-45C0-BB95-33D1B9D3A854}" type="slidenum">
              <a:rPr lang="en-US" smtClean="0"/>
              <a:t>‹#›</a:t>
            </a:fld>
            <a:endParaRPr lang="en-US" dirty="0"/>
          </a:p>
        </p:txBody>
      </p:sp>
    </p:spTree>
    <p:extLst>
      <p:ext uri="{BB962C8B-B14F-4D97-AF65-F5344CB8AC3E}">
        <p14:creationId xmlns:p14="http://schemas.microsoft.com/office/powerpoint/2010/main" val="3221910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noProof="0"/>
              <a:t>Uredite slog naslova matrice</a:t>
            </a:r>
            <a:endParaRPr lang="sl-SI" noProof="0" dirty="0"/>
          </a:p>
        </p:txBody>
      </p:sp>
      <p:sp>
        <p:nvSpPr>
          <p:cNvPr id="3" name="Ograda vsebine 2"/>
          <p:cNvSpPr>
            <a:spLocks noGrp="1"/>
          </p:cNvSpPr>
          <p:nvPr>
            <p:ph idx="1"/>
          </p:nvPr>
        </p:nvSpPr>
        <p:spPr/>
        <p:txBody>
          <a:bodyPr/>
          <a:lstStyle>
            <a:lvl5pPr>
              <a:defRPr/>
            </a:lvl5pPr>
            <a:lvl6pPr>
              <a:defRPr/>
            </a:lvl6pPr>
            <a:lvl7pPr>
              <a:defRPr/>
            </a:lvl7pPr>
            <a:lvl8pPr>
              <a:defRPr/>
            </a:lvl8pPr>
            <a:lvl9pPr>
              <a:defRPr/>
            </a:lvl9pPr>
          </a:lstStyle>
          <a:p>
            <a:pPr lvl="0"/>
            <a:r>
              <a:rPr lang="sl-SI" noProof="0"/>
              <a:t>Uredite sloge besedila matrice</a:t>
            </a:r>
          </a:p>
          <a:p>
            <a:pPr lvl="1"/>
            <a:r>
              <a:rPr lang="sl-SI" noProof="0"/>
              <a:t>Druga raven</a:t>
            </a:r>
          </a:p>
          <a:p>
            <a:pPr lvl="2"/>
            <a:r>
              <a:rPr lang="sl-SI" noProof="0"/>
              <a:t>Tretja raven</a:t>
            </a:r>
          </a:p>
          <a:p>
            <a:pPr lvl="3"/>
            <a:r>
              <a:rPr lang="sl-SI" noProof="0"/>
              <a:t>Četrta raven</a:t>
            </a:r>
          </a:p>
          <a:p>
            <a:pPr lvl="4"/>
            <a:r>
              <a:rPr lang="sl-SI" noProof="0"/>
              <a:t>Peta raven</a:t>
            </a:r>
            <a:endParaRPr lang="sl-SI" noProof="0" dirty="0"/>
          </a:p>
        </p:txBody>
      </p:sp>
      <p:sp>
        <p:nvSpPr>
          <p:cNvPr id="4" name="Ograda datuma 3"/>
          <p:cNvSpPr>
            <a:spLocks noGrp="1"/>
          </p:cNvSpPr>
          <p:nvPr>
            <p:ph type="dt" sz="half" idx="10"/>
          </p:nvPr>
        </p:nvSpPr>
        <p:spPr/>
        <p:txBody>
          <a:bodyPr/>
          <a:lstStyle/>
          <a:p>
            <a:fld id="{201DA25B-3714-4796-A3A6-FAD13D7C4BDD}" type="datetime1">
              <a:rPr lang="sl-SI" noProof="0" smtClean="0"/>
              <a:t>29. 05. 2025</a:t>
            </a:fld>
            <a:endParaRPr lang="sl-SI" noProof="0" dirty="0"/>
          </a:p>
        </p:txBody>
      </p:sp>
      <p:sp>
        <p:nvSpPr>
          <p:cNvPr id="5" name="Ograda noge 4"/>
          <p:cNvSpPr>
            <a:spLocks noGrp="1"/>
          </p:cNvSpPr>
          <p:nvPr>
            <p:ph type="ftr" sz="quarter" idx="11"/>
          </p:nvPr>
        </p:nvSpPr>
        <p:spPr/>
        <p:txBody>
          <a:bodyPr/>
          <a:lstStyle/>
          <a:p>
            <a:r>
              <a:rPr lang="sl-SI" noProof="0"/>
              <a:t>Zdenko Potočar</a:t>
            </a:r>
            <a:endParaRPr lang="sl-SI" noProof="0" dirty="0"/>
          </a:p>
        </p:txBody>
      </p:sp>
      <p:sp>
        <p:nvSpPr>
          <p:cNvPr id="6" name="Ograda številke diapozitiva 5"/>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2185532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Glava odseka">
    <p:spTree>
      <p:nvGrpSpPr>
        <p:cNvPr id="1" name=""/>
        <p:cNvGrpSpPr/>
        <p:nvPr/>
      </p:nvGrpSpPr>
      <p:grpSpPr>
        <a:xfrm>
          <a:off x="0" y="0"/>
          <a:ext cx="0" cy="0"/>
          <a:chOff x="0" y="0"/>
          <a:chExt cx="0" cy="0"/>
        </a:xfrm>
      </p:grpSpPr>
      <p:sp>
        <p:nvSpPr>
          <p:cNvPr id="19" name="Pravokotnik 18"/>
          <p:cNvSpPr/>
          <p:nvPr/>
        </p:nvSpPr>
        <p:spPr>
          <a:xfrm>
            <a:off x="11579384" y="5638800"/>
            <a:ext cx="609441"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0" name="Pravokotnik 19"/>
          <p:cNvSpPr/>
          <p:nvPr/>
        </p:nvSpPr>
        <p:spPr>
          <a:xfrm>
            <a:off x="11274663" y="5638800"/>
            <a:ext cx="304721" cy="1219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4" name="Pravokotnik 23"/>
          <p:cNvSpPr/>
          <p:nvPr/>
        </p:nvSpPr>
        <p:spPr>
          <a:xfrm>
            <a:off x="1216152" y="5638800"/>
            <a:ext cx="609441"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1" name="Pravokotnik 20"/>
          <p:cNvSpPr/>
          <p:nvPr/>
        </p:nvSpPr>
        <p:spPr>
          <a:xfrm>
            <a:off x="0" y="5638800"/>
            <a:ext cx="12188825" cy="1219200"/>
          </a:xfrm>
          <a:prstGeom prst="rect">
            <a:avLst/>
          </a:prstGeom>
          <a:solidFill>
            <a:schemeClr val="accent1">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cxnSp>
        <p:nvCxnSpPr>
          <p:cNvPr id="22" name="Raven povezovalnik 21"/>
          <p:cNvCxnSpPr/>
          <p:nvPr/>
        </p:nvCxnSpPr>
        <p:spPr bwMode="white">
          <a:xfrm>
            <a:off x="11573293" y="5638800"/>
            <a:ext cx="0" cy="1219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ravokotnik 15"/>
          <p:cNvSpPr/>
          <p:nvPr/>
        </p:nvSpPr>
        <p:spPr>
          <a:xfrm>
            <a:off x="0" y="5643132"/>
            <a:ext cx="1216152" cy="1214868"/>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8" name="Pi"/>
          <p:cNvSpPr>
            <a:spLocks/>
          </p:cNvSpPr>
          <p:nvPr/>
        </p:nvSpPr>
        <p:spPr bwMode="white">
          <a:xfrm>
            <a:off x="276462" y="6032500"/>
            <a:ext cx="593189" cy="519176"/>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121899" tIns="60949" rIns="121899" bIns="60949" numCol="1" anchor="t" anchorCtr="0" compatLnSpc="1">
            <a:prstTxWarp prst="textNoShape">
              <a:avLst/>
            </a:prstTxWarp>
          </a:bodyPr>
          <a:lstStyle/>
          <a:p>
            <a:endParaRPr lang="sl-SI" noProof="0" dirty="0"/>
          </a:p>
        </p:txBody>
      </p:sp>
      <p:cxnSp>
        <p:nvCxnSpPr>
          <p:cNvPr id="23" name="Raven povezovalnik 22"/>
          <p:cNvCxnSpPr/>
          <p:nvPr/>
        </p:nvCxnSpPr>
        <p:spPr bwMode="white">
          <a:xfrm>
            <a:off x="1216152" y="5638800"/>
            <a:ext cx="0" cy="1219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Pravokotnik 25"/>
          <p:cNvSpPr/>
          <p:nvPr/>
        </p:nvSpPr>
        <p:spPr>
          <a:xfrm>
            <a:off x="11579384" y="0"/>
            <a:ext cx="609441" cy="60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7" name="Pravokotnik 26"/>
          <p:cNvSpPr/>
          <p:nvPr/>
        </p:nvSpPr>
        <p:spPr>
          <a:xfrm>
            <a:off x="11274663" y="0"/>
            <a:ext cx="304721"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8" name="Pravokotnik 27"/>
          <p:cNvSpPr/>
          <p:nvPr/>
        </p:nvSpPr>
        <p:spPr>
          <a:xfrm>
            <a:off x="1218883" y="0"/>
            <a:ext cx="609441" cy="60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9" name="Pravokotnik 28"/>
          <p:cNvSpPr/>
          <p:nvPr/>
        </p:nvSpPr>
        <p:spPr>
          <a:xfrm>
            <a:off x="-2" y="0"/>
            <a:ext cx="1218883"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30" name="Pravokotnik 29"/>
          <p:cNvSpPr/>
          <p:nvPr/>
        </p:nvSpPr>
        <p:spPr>
          <a:xfrm>
            <a:off x="0" y="0"/>
            <a:ext cx="12188825" cy="609600"/>
          </a:xfrm>
          <a:prstGeom prst="rect">
            <a:avLst/>
          </a:prstGeom>
          <a:solidFill>
            <a:schemeClr val="accent1">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cxnSp>
        <p:nvCxnSpPr>
          <p:cNvPr id="31" name="Raven povezovalnik 30"/>
          <p:cNvCxnSpPr/>
          <p:nvPr/>
        </p:nvCxnSpPr>
        <p:spPr bwMode="white">
          <a:xfrm>
            <a:off x="11573293" y="0"/>
            <a:ext cx="0" cy="6096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Pravokotnik 31"/>
          <p:cNvSpPr/>
          <p:nvPr/>
        </p:nvSpPr>
        <p:spPr>
          <a:xfrm>
            <a:off x="0" y="0"/>
            <a:ext cx="1216152" cy="609600"/>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cxnSp>
        <p:nvCxnSpPr>
          <p:cNvPr id="33" name="Raven povezovalnik 32"/>
          <p:cNvCxnSpPr/>
          <p:nvPr/>
        </p:nvCxnSpPr>
        <p:spPr bwMode="white">
          <a:xfrm>
            <a:off x="1218884" y="0"/>
            <a:ext cx="0" cy="6096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Ograda datuma 3"/>
          <p:cNvSpPr>
            <a:spLocks noGrp="1"/>
          </p:cNvSpPr>
          <p:nvPr>
            <p:ph type="dt" sz="half" idx="10"/>
          </p:nvPr>
        </p:nvSpPr>
        <p:spPr/>
        <p:txBody>
          <a:bodyPr/>
          <a:lstStyle>
            <a:lvl1pPr>
              <a:defRPr>
                <a:solidFill>
                  <a:schemeClr val="bg1"/>
                </a:solidFill>
              </a:defRPr>
            </a:lvl1pPr>
          </a:lstStyle>
          <a:p>
            <a:fld id="{09C819BF-6CD9-4C45-BBB4-97744F3D9EA7}" type="datetime1">
              <a:rPr lang="sl-SI" noProof="0" smtClean="0"/>
              <a:t>29. 05. 2025</a:t>
            </a:fld>
            <a:endParaRPr lang="sl-SI" noProof="0" dirty="0"/>
          </a:p>
        </p:txBody>
      </p:sp>
      <p:sp>
        <p:nvSpPr>
          <p:cNvPr id="5" name="Ograda noge 4"/>
          <p:cNvSpPr>
            <a:spLocks noGrp="1"/>
          </p:cNvSpPr>
          <p:nvPr>
            <p:ph type="ftr" sz="quarter" idx="11"/>
          </p:nvPr>
        </p:nvSpPr>
        <p:spPr/>
        <p:txBody>
          <a:bodyPr/>
          <a:lstStyle>
            <a:lvl1pPr>
              <a:defRPr>
                <a:solidFill>
                  <a:schemeClr val="bg1"/>
                </a:solidFill>
              </a:defRPr>
            </a:lvl1pPr>
          </a:lstStyle>
          <a:p>
            <a:r>
              <a:rPr lang="sl-SI" noProof="0"/>
              <a:t>Zdenko Potočar</a:t>
            </a:r>
            <a:endParaRPr lang="sl-SI" noProof="0" dirty="0"/>
          </a:p>
        </p:txBody>
      </p:sp>
      <p:sp>
        <p:nvSpPr>
          <p:cNvPr id="6" name="Ograda številke diapozitiva 5"/>
          <p:cNvSpPr>
            <a:spLocks noGrp="1"/>
          </p:cNvSpPr>
          <p:nvPr>
            <p:ph type="sldNum" sz="quarter" idx="12"/>
          </p:nvPr>
        </p:nvSpPr>
        <p:spPr/>
        <p:txBody>
          <a:bodyPr/>
          <a:lstStyle>
            <a:lvl1pPr>
              <a:defRPr>
                <a:solidFill>
                  <a:schemeClr val="bg1"/>
                </a:solidFill>
              </a:defRPr>
            </a:lvl1pPr>
          </a:lstStyle>
          <a:p>
            <a:fld id="{7DC1BBB0-96F0-4077-A278-0F3FB5C104D3}" type="slidenum">
              <a:rPr lang="sl-SI" noProof="0" smtClean="0"/>
              <a:pPr/>
              <a:t>‹#›</a:t>
            </a:fld>
            <a:endParaRPr lang="sl-SI" noProof="0" dirty="0"/>
          </a:p>
        </p:txBody>
      </p:sp>
      <p:sp>
        <p:nvSpPr>
          <p:cNvPr id="2" name="Naslov 1"/>
          <p:cNvSpPr>
            <a:spLocks noGrp="1"/>
          </p:cNvSpPr>
          <p:nvPr>
            <p:ph type="title"/>
          </p:nvPr>
        </p:nvSpPr>
        <p:spPr>
          <a:xfrm>
            <a:off x="1598613" y="1600201"/>
            <a:ext cx="8283272" cy="2654064"/>
          </a:xfrm>
        </p:spPr>
        <p:txBody>
          <a:bodyPr anchor="b">
            <a:normAutofit/>
          </a:bodyPr>
          <a:lstStyle>
            <a:lvl1pPr algn="l">
              <a:defRPr sz="5400" b="0" cap="none" baseline="0"/>
            </a:lvl1pPr>
          </a:lstStyle>
          <a:p>
            <a:r>
              <a:rPr lang="sl-SI" noProof="0"/>
              <a:t>Uredite slog naslova matrice</a:t>
            </a:r>
            <a:endParaRPr lang="sl-SI" noProof="0" dirty="0"/>
          </a:p>
        </p:txBody>
      </p:sp>
      <p:sp>
        <p:nvSpPr>
          <p:cNvPr id="3" name="Ograda besedila 2"/>
          <p:cNvSpPr>
            <a:spLocks noGrp="1"/>
          </p:cNvSpPr>
          <p:nvPr>
            <p:ph type="body" idx="1"/>
          </p:nvPr>
        </p:nvSpPr>
        <p:spPr>
          <a:xfrm>
            <a:off x="1598613" y="4259996"/>
            <a:ext cx="7264623" cy="1150203"/>
          </a:xfrm>
        </p:spPr>
        <p:txBody>
          <a:bodyPr anchor="t">
            <a:normAutofit/>
          </a:bodyPr>
          <a:lstStyle>
            <a:lvl1pPr marL="0" indent="0">
              <a:spcBef>
                <a:spcPts val="0"/>
              </a:spcBef>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noProof="0"/>
              <a:t>Uredite sloge besedila matrice</a:t>
            </a:r>
          </a:p>
        </p:txBody>
      </p:sp>
    </p:spTree>
    <p:extLst>
      <p:ext uri="{BB962C8B-B14F-4D97-AF65-F5344CB8AC3E}">
        <p14:creationId xmlns:p14="http://schemas.microsoft.com/office/powerpoint/2010/main" val="323446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noProof="0"/>
              <a:t>Uredite slog naslova matrice</a:t>
            </a:r>
            <a:endParaRPr lang="sl-SI" noProof="0" dirty="0"/>
          </a:p>
        </p:txBody>
      </p:sp>
      <p:sp>
        <p:nvSpPr>
          <p:cNvPr id="3" name="Ograda vsebine 2"/>
          <p:cNvSpPr>
            <a:spLocks noGrp="1"/>
          </p:cNvSpPr>
          <p:nvPr>
            <p:ph sz="half" idx="1"/>
          </p:nvPr>
        </p:nvSpPr>
        <p:spPr>
          <a:xfrm>
            <a:off x="1593436" y="1600200"/>
            <a:ext cx="4814586"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noProof="0"/>
              <a:t>Uredite sloge besedila matrice</a:t>
            </a:r>
          </a:p>
          <a:p>
            <a:pPr lvl="1"/>
            <a:r>
              <a:rPr lang="sl-SI" noProof="0"/>
              <a:t>Druga raven</a:t>
            </a:r>
          </a:p>
          <a:p>
            <a:pPr lvl="2"/>
            <a:r>
              <a:rPr lang="sl-SI" noProof="0"/>
              <a:t>Tretja raven</a:t>
            </a:r>
          </a:p>
          <a:p>
            <a:pPr lvl="3"/>
            <a:r>
              <a:rPr lang="sl-SI" noProof="0"/>
              <a:t>Četrta raven</a:t>
            </a:r>
          </a:p>
          <a:p>
            <a:pPr lvl="4"/>
            <a:r>
              <a:rPr lang="sl-SI" noProof="0"/>
              <a:t>Peta raven</a:t>
            </a:r>
            <a:endParaRPr lang="sl-SI" noProof="0" dirty="0"/>
          </a:p>
        </p:txBody>
      </p:sp>
      <p:sp>
        <p:nvSpPr>
          <p:cNvPr id="4" name="Ograda vsebine 3"/>
          <p:cNvSpPr>
            <a:spLocks noGrp="1"/>
          </p:cNvSpPr>
          <p:nvPr>
            <p:ph sz="half" idx="2"/>
          </p:nvPr>
        </p:nvSpPr>
        <p:spPr>
          <a:xfrm>
            <a:off x="6561651" y="1600200"/>
            <a:ext cx="4814586" cy="4572000"/>
          </a:xfrm>
        </p:spPr>
        <p:txBody>
          <a:bodyPr/>
          <a:lstStyle>
            <a:lvl1pPr>
              <a:defRPr sz="2800"/>
            </a:lvl1pPr>
            <a:lvl2pPr>
              <a:defRPr sz="2400"/>
            </a:lvl2pPr>
            <a:lvl3pPr>
              <a:defRPr sz="2000"/>
            </a:lvl3pPr>
            <a:lvl4pPr>
              <a:defRPr sz="1800"/>
            </a:lvl4pPr>
            <a:lvl5pPr>
              <a:defRPr sz="1800"/>
            </a:lvl5pPr>
            <a:lvl6pPr>
              <a:defRPr sz="1800" baseline="0"/>
            </a:lvl6pPr>
            <a:lvl7pPr>
              <a:defRPr sz="1800" baseline="0"/>
            </a:lvl7pPr>
            <a:lvl8pPr>
              <a:defRPr sz="1800" baseline="0"/>
            </a:lvl8pPr>
            <a:lvl9pPr>
              <a:defRPr sz="1800" baseline="0"/>
            </a:lvl9pPr>
          </a:lstStyle>
          <a:p>
            <a:pPr lvl="0"/>
            <a:r>
              <a:rPr lang="sl-SI" noProof="0"/>
              <a:t>Uredite sloge besedila matrice</a:t>
            </a:r>
          </a:p>
          <a:p>
            <a:pPr lvl="1"/>
            <a:r>
              <a:rPr lang="sl-SI" noProof="0"/>
              <a:t>Druga raven</a:t>
            </a:r>
          </a:p>
          <a:p>
            <a:pPr lvl="2"/>
            <a:r>
              <a:rPr lang="sl-SI" noProof="0"/>
              <a:t>Tretja raven</a:t>
            </a:r>
          </a:p>
          <a:p>
            <a:pPr lvl="3"/>
            <a:r>
              <a:rPr lang="sl-SI" noProof="0"/>
              <a:t>Četrta raven</a:t>
            </a:r>
          </a:p>
          <a:p>
            <a:pPr lvl="4"/>
            <a:r>
              <a:rPr lang="sl-SI" noProof="0"/>
              <a:t>Peta raven</a:t>
            </a:r>
            <a:endParaRPr lang="sl-SI" noProof="0" dirty="0"/>
          </a:p>
        </p:txBody>
      </p:sp>
      <p:sp>
        <p:nvSpPr>
          <p:cNvPr id="5" name="Ograda datuma 4"/>
          <p:cNvSpPr>
            <a:spLocks noGrp="1"/>
          </p:cNvSpPr>
          <p:nvPr>
            <p:ph type="dt" sz="half" idx="10"/>
          </p:nvPr>
        </p:nvSpPr>
        <p:spPr/>
        <p:txBody>
          <a:bodyPr/>
          <a:lstStyle/>
          <a:p>
            <a:fld id="{82496EFB-E016-4B5A-8F59-DC6D850C0387}" type="datetime1">
              <a:rPr lang="sl-SI" noProof="0" smtClean="0"/>
              <a:t>29. 05. 2025</a:t>
            </a:fld>
            <a:endParaRPr lang="sl-SI" noProof="0" dirty="0"/>
          </a:p>
        </p:txBody>
      </p:sp>
      <p:sp>
        <p:nvSpPr>
          <p:cNvPr id="6" name="Ograda noge 5"/>
          <p:cNvSpPr>
            <a:spLocks noGrp="1"/>
          </p:cNvSpPr>
          <p:nvPr>
            <p:ph type="ftr" sz="quarter" idx="11"/>
          </p:nvPr>
        </p:nvSpPr>
        <p:spPr/>
        <p:txBody>
          <a:bodyPr/>
          <a:lstStyle/>
          <a:p>
            <a:r>
              <a:rPr lang="sl-SI" noProof="0"/>
              <a:t>Zdenko Potočar</a:t>
            </a:r>
            <a:endParaRPr lang="sl-SI" noProof="0" dirty="0"/>
          </a:p>
        </p:txBody>
      </p:sp>
      <p:sp>
        <p:nvSpPr>
          <p:cNvPr id="7" name="Ograda številke diapozitiva 6"/>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1239113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1593436" y="177800"/>
            <a:ext cx="9782801" cy="1239837"/>
          </a:xfrm>
        </p:spPr>
        <p:txBody>
          <a:bodyPr/>
          <a:lstStyle>
            <a:lvl1pPr>
              <a:defRPr/>
            </a:lvl1pPr>
          </a:lstStyle>
          <a:p>
            <a:r>
              <a:rPr lang="sl-SI" noProof="0"/>
              <a:t>Uredite slog naslova matrice</a:t>
            </a:r>
            <a:endParaRPr lang="sl-SI" noProof="0" dirty="0"/>
          </a:p>
        </p:txBody>
      </p:sp>
      <p:sp>
        <p:nvSpPr>
          <p:cNvPr id="3" name="Ograda besedila 2"/>
          <p:cNvSpPr>
            <a:spLocks noGrp="1"/>
          </p:cNvSpPr>
          <p:nvPr>
            <p:ph type="body" idx="1"/>
          </p:nvPr>
        </p:nvSpPr>
        <p:spPr>
          <a:xfrm>
            <a:off x="1593436" y="1499616"/>
            <a:ext cx="4818888" cy="938784"/>
          </a:xfrm>
        </p:spPr>
        <p:txBody>
          <a:bodyPr anchor="b">
            <a:noAutofit/>
          </a:bodyPr>
          <a:lstStyle>
            <a:lvl1pPr marL="0" indent="0">
              <a:spcBef>
                <a:spcPts val="0"/>
              </a:spcBef>
              <a:buNone/>
              <a:defRPr sz="24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noProof="0"/>
              <a:t>Uredite sloge besedila matrice</a:t>
            </a:r>
          </a:p>
        </p:txBody>
      </p:sp>
      <p:sp>
        <p:nvSpPr>
          <p:cNvPr id="4" name="Ograda vsebine 3"/>
          <p:cNvSpPr>
            <a:spLocks noGrp="1"/>
          </p:cNvSpPr>
          <p:nvPr>
            <p:ph sz="half" idx="2"/>
          </p:nvPr>
        </p:nvSpPr>
        <p:spPr>
          <a:xfrm>
            <a:off x="1593436" y="2514706"/>
            <a:ext cx="4814586" cy="3657493"/>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baseline="0"/>
            </a:lvl8pPr>
            <a:lvl9pPr>
              <a:defRPr sz="1600" baseline="0"/>
            </a:lvl9pPr>
          </a:lstStyle>
          <a:p>
            <a:pPr lvl="0"/>
            <a:r>
              <a:rPr lang="sl-SI" noProof="0"/>
              <a:t>Uredite sloge besedila matrice</a:t>
            </a:r>
          </a:p>
          <a:p>
            <a:pPr lvl="1"/>
            <a:r>
              <a:rPr lang="sl-SI" noProof="0"/>
              <a:t>Druga raven</a:t>
            </a:r>
          </a:p>
          <a:p>
            <a:pPr lvl="2"/>
            <a:r>
              <a:rPr lang="sl-SI" noProof="0"/>
              <a:t>Tretja raven</a:t>
            </a:r>
          </a:p>
          <a:p>
            <a:pPr lvl="3"/>
            <a:r>
              <a:rPr lang="sl-SI" noProof="0"/>
              <a:t>Četrta raven</a:t>
            </a:r>
          </a:p>
          <a:p>
            <a:pPr lvl="4"/>
            <a:r>
              <a:rPr lang="sl-SI" noProof="0"/>
              <a:t>Peta raven</a:t>
            </a:r>
            <a:endParaRPr lang="sl-SI" noProof="0" dirty="0"/>
          </a:p>
        </p:txBody>
      </p:sp>
      <p:sp>
        <p:nvSpPr>
          <p:cNvPr id="5" name="Ograda besedila 4"/>
          <p:cNvSpPr>
            <a:spLocks noGrp="1"/>
          </p:cNvSpPr>
          <p:nvPr>
            <p:ph type="body" sz="quarter" idx="3"/>
          </p:nvPr>
        </p:nvSpPr>
        <p:spPr>
          <a:xfrm>
            <a:off x="6557349" y="1499616"/>
            <a:ext cx="4818888" cy="938784"/>
          </a:xfrm>
        </p:spPr>
        <p:txBody>
          <a:bodyPr anchor="b">
            <a:noAutofit/>
          </a:bodyPr>
          <a:lstStyle>
            <a:lvl1pPr marL="0" indent="0">
              <a:spcBef>
                <a:spcPts val="0"/>
              </a:spcBef>
              <a:buNone/>
              <a:defRPr sz="24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noProof="0"/>
              <a:t>Uredite sloge besedila matrice</a:t>
            </a:r>
          </a:p>
        </p:txBody>
      </p:sp>
      <p:sp>
        <p:nvSpPr>
          <p:cNvPr id="6" name="Ograda vsebine 5"/>
          <p:cNvSpPr>
            <a:spLocks noGrp="1"/>
          </p:cNvSpPr>
          <p:nvPr>
            <p:ph sz="quarter" idx="4"/>
          </p:nvPr>
        </p:nvSpPr>
        <p:spPr>
          <a:xfrm>
            <a:off x="6557349" y="2514600"/>
            <a:ext cx="4818888" cy="3655568"/>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noProof="0"/>
              <a:t>Uredite sloge besedila matrice</a:t>
            </a:r>
          </a:p>
          <a:p>
            <a:pPr lvl="1"/>
            <a:r>
              <a:rPr lang="sl-SI" noProof="0"/>
              <a:t>Druga raven</a:t>
            </a:r>
          </a:p>
          <a:p>
            <a:pPr lvl="2"/>
            <a:r>
              <a:rPr lang="sl-SI" noProof="0"/>
              <a:t>Tretja raven</a:t>
            </a:r>
          </a:p>
          <a:p>
            <a:pPr lvl="3"/>
            <a:r>
              <a:rPr lang="sl-SI" noProof="0"/>
              <a:t>Četrta raven</a:t>
            </a:r>
          </a:p>
          <a:p>
            <a:pPr lvl="4"/>
            <a:r>
              <a:rPr lang="sl-SI" noProof="0"/>
              <a:t>Peta raven</a:t>
            </a:r>
            <a:endParaRPr lang="sl-SI" noProof="0" dirty="0"/>
          </a:p>
        </p:txBody>
      </p:sp>
      <p:sp>
        <p:nvSpPr>
          <p:cNvPr id="7" name="Ograda datuma 6"/>
          <p:cNvSpPr>
            <a:spLocks noGrp="1"/>
          </p:cNvSpPr>
          <p:nvPr>
            <p:ph type="dt" sz="half" idx="10"/>
          </p:nvPr>
        </p:nvSpPr>
        <p:spPr/>
        <p:txBody>
          <a:bodyPr/>
          <a:lstStyle/>
          <a:p>
            <a:fld id="{B1F79476-9FC8-47A2-9FFD-F7C7E0A9DBC6}" type="datetime1">
              <a:rPr lang="sl-SI" noProof="0" smtClean="0"/>
              <a:t>29. 05. 2025</a:t>
            </a:fld>
            <a:endParaRPr lang="sl-SI" noProof="0" dirty="0"/>
          </a:p>
        </p:txBody>
      </p:sp>
      <p:sp>
        <p:nvSpPr>
          <p:cNvPr id="8" name="Ograda noge 7"/>
          <p:cNvSpPr>
            <a:spLocks noGrp="1"/>
          </p:cNvSpPr>
          <p:nvPr>
            <p:ph type="ftr" sz="quarter" idx="11"/>
          </p:nvPr>
        </p:nvSpPr>
        <p:spPr/>
        <p:txBody>
          <a:bodyPr/>
          <a:lstStyle/>
          <a:p>
            <a:r>
              <a:rPr lang="sl-SI" noProof="0"/>
              <a:t>Zdenko Potočar</a:t>
            </a:r>
            <a:endParaRPr lang="sl-SI" noProof="0" dirty="0"/>
          </a:p>
        </p:txBody>
      </p:sp>
      <p:sp>
        <p:nvSpPr>
          <p:cNvPr id="9" name="Ograda številke diapozitiva 8"/>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2138358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noProof="0"/>
              <a:t>Uredite slog naslova matrice</a:t>
            </a:r>
            <a:endParaRPr lang="sl-SI" noProof="0" dirty="0"/>
          </a:p>
        </p:txBody>
      </p:sp>
      <p:sp>
        <p:nvSpPr>
          <p:cNvPr id="3" name="Ograda datuma 2"/>
          <p:cNvSpPr>
            <a:spLocks noGrp="1"/>
          </p:cNvSpPr>
          <p:nvPr>
            <p:ph type="dt" sz="half" idx="10"/>
          </p:nvPr>
        </p:nvSpPr>
        <p:spPr/>
        <p:txBody>
          <a:bodyPr/>
          <a:lstStyle/>
          <a:p>
            <a:fld id="{F059AC74-83BF-4196-B8E5-BD0A8F4904BE}" type="datetime1">
              <a:rPr lang="sl-SI" noProof="0" smtClean="0"/>
              <a:t>29. 05. 2025</a:t>
            </a:fld>
            <a:endParaRPr lang="sl-SI" noProof="0" dirty="0"/>
          </a:p>
        </p:txBody>
      </p:sp>
      <p:sp>
        <p:nvSpPr>
          <p:cNvPr id="4" name="Ograda noge 3"/>
          <p:cNvSpPr>
            <a:spLocks noGrp="1"/>
          </p:cNvSpPr>
          <p:nvPr>
            <p:ph type="ftr" sz="quarter" idx="11"/>
          </p:nvPr>
        </p:nvSpPr>
        <p:spPr/>
        <p:txBody>
          <a:bodyPr/>
          <a:lstStyle/>
          <a:p>
            <a:r>
              <a:rPr lang="sl-SI" noProof="0"/>
              <a:t>Zdenko Potočar</a:t>
            </a:r>
            <a:endParaRPr lang="sl-SI" noProof="0" dirty="0"/>
          </a:p>
        </p:txBody>
      </p:sp>
      <p:sp>
        <p:nvSpPr>
          <p:cNvPr id="5" name="Ograda številke diapozitiva 4"/>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3163578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azen">
    <p:spTree>
      <p:nvGrpSpPr>
        <p:cNvPr id="1" name=""/>
        <p:cNvGrpSpPr/>
        <p:nvPr/>
      </p:nvGrpSpPr>
      <p:grpSpPr>
        <a:xfrm>
          <a:off x="0" y="0"/>
          <a:ext cx="0" cy="0"/>
          <a:chOff x="0" y="0"/>
          <a:chExt cx="0" cy="0"/>
        </a:xfrm>
      </p:grpSpPr>
      <p:sp>
        <p:nvSpPr>
          <p:cNvPr id="5" name="Pravokotnik 4"/>
          <p:cNvSpPr/>
          <p:nvPr/>
        </p:nvSpPr>
        <p:spPr>
          <a:xfrm>
            <a:off x="626239" y="0"/>
            <a:ext cx="30472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6" name="Pravokotnik 5"/>
          <p:cNvSpPr/>
          <p:nvPr/>
        </p:nvSpPr>
        <p:spPr>
          <a:xfrm>
            <a:off x="0" y="0"/>
            <a:ext cx="609441"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cxnSp>
        <p:nvCxnSpPr>
          <p:cNvPr id="7" name="Raven povezovalnik 6"/>
          <p:cNvCxnSpPr/>
          <p:nvPr/>
        </p:nvCxnSpPr>
        <p:spPr bwMode="white">
          <a:xfrm>
            <a:off x="617143"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Pravokotnik 7"/>
          <p:cNvSpPr/>
          <p:nvPr/>
        </p:nvSpPr>
        <p:spPr>
          <a:xfrm>
            <a:off x="10969942" y="0"/>
            <a:ext cx="922621" cy="6858000"/>
          </a:xfrm>
          <a:prstGeom prst="rect">
            <a:avLst/>
          </a:prstGeom>
          <a:solidFill>
            <a:schemeClr val="accent1">
              <a:lumMod val="75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9" name="Pravokotnik 8"/>
          <p:cNvSpPr/>
          <p:nvPr/>
        </p:nvSpPr>
        <p:spPr>
          <a:xfrm>
            <a:off x="11892563" y="0"/>
            <a:ext cx="304721"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2" name="Ograda datuma 1"/>
          <p:cNvSpPr>
            <a:spLocks noGrp="1"/>
          </p:cNvSpPr>
          <p:nvPr>
            <p:ph type="dt" sz="half" idx="10"/>
          </p:nvPr>
        </p:nvSpPr>
        <p:spPr/>
        <p:txBody>
          <a:bodyPr/>
          <a:lstStyle/>
          <a:p>
            <a:fld id="{6787C0BE-BF48-476A-B0C8-B78A1051D94C}" type="datetime1">
              <a:rPr lang="sl-SI" noProof="0" smtClean="0"/>
              <a:t>29. 05. 2025</a:t>
            </a:fld>
            <a:endParaRPr lang="sl-SI" noProof="0" dirty="0"/>
          </a:p>
        </p:txBody>
      </p:sp>
      <p:sp>
        <p:nvSpPr>
          <p:cNvPr id="3" name="Ograda noge 2"/>
          <p:cNvSpPr>
            <a:spLocks noGrp="1"/>
          </p:cNvSpPr>
          <p:nvPr>
            <p:ph type="ftr" sz="quarter" idx="11"/>
          </p:nvPr>
        </p:nvSpPr>
        <p:spPr/>
        <p:txBody>
          <a:bodyPr/>
          <a:lstStyle/>
          <a:p>
            <a:r>
              <a:rPr lang="sl-SI" noProof="0"/>
              <a:t>Zdenko Potočar</a:t>
            </a:r>
            <a:endParaRPr lang="sl-SI" noProof="0" dirty="0"/>
          </a:p>
        </p:txBody>
      </p:sp>
      <p:sp>
        <p:nvSpPr>
          <p:cNvPr id="4" name="Ograda številke diapozitiva 3"/>
          <p:cNvSpPr>
            <a:spLocks noGrp="1"/>
          </p:cNvSpPr>
          <p:nvPr>
            <p:ph type="sldNum" sz="quarter" idx="12"/>
          </p:nvPr>
        </p:nvSpPr>
        <p:spPr/>
        <p:txBody>
          <a:bodyPr/>
          <a:lstStyle>
            <a:lvl1pPr>
              <a:defRPr>
                <a:solidFill>
                  <a:schemeClr val="bg1"/>
                </a:solidFill>
              </a:defRPr>
            </a:lvl1pPr>
          </a:lstStyle>
          <a:p>
            <a:fld id="{7DC1BBB0-96F0-4077-A278-0F3FB5C104D3}" type="slidenum">
              <a:rPr lang="sl-SI" noProof="0" smtClean="0"/>
              <a:pPr/>
              <a:t>‹#›</a:t>
            </a:fld>
            <a:endParaRPr lang="sl-SI" noProof="0" dirty="0"/>
          </a:p>
        </p:txBody>
      </p:sp>
    </p:spTree>
    <p:extLst>
      <p:ext uri="{BB962C8B-B14F-4D97-AF65-F5344CB8AC3E}">
        <p14:creationId xmlns:p14="http://schemas.microsoft.com/office/powerpoint/2010/main" val="178381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Naslov in vsebina">
    <p:spTree>
      <p:nvGrpSpPr>
        <p:cNvPr id="1" name=""/>
        <p:cNvGrpSpPr/>
        <p:nvPr/>
      </p:nvGrpSpPr>
      <p:grpSpPr>
        <a:xfrm>
          <a:off x="0" y="0"/>
          <a:ext cx="0" cy="0"/>
          <a:chOff x="0" y="0"/>
          <a:chExt cx="0" cy="0"/>
        </a:xfrm>
      </p:grpSpPr>
      <p:sp>
        <p:nvSpPr>
          <p:cNvPr id="8" name="Pravokotnik 7"/>
          <p:cNvSpPr/>
          <p:nvPr/>
        </p:nvSpPr>
        <p:spPr>
          <a:xfrm>
            <a:off x="621792" y="0"/>
            <a:ext cx="4147717"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9" name="Pravokotnik 8"/>
          <p:cNvSpPr/>
          <p:nvPr/>
        </p:nvSpPr>
        <p:spPr>
          <a:xfrm>
            <a:off x="0" y="0"/>
            <a:ext cx="609441"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cxnSp>
        <p:nvCxnSpPr>
          <p:cNvPr id="10" name="Raven povezovalnik 9"/>
          <p:cNvCxnSpPr/>
          <p:nvPr/>
        </p:nvCxnSpPr>
        <p:spPr bwMode="white">
          <a:xfrm>
            <a:off x="621792"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Pravokotnik 10"/>
          <p:cNvSpPr/>
          <p:nvPr/>
        </p:nvSpPr>
        <p:spPr>
          <a:xfrm>
            <a:off x="11884104" y="0"/>
            <a:ext cx="304721"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2" name="Naslov 1"/>
          <p:cNvSpPr>
            <a:spLocks noGrp="1"/>
          </p:cNvSpPr>
          <p:nvPr>
            <p:ph type="title"/>
          </p:nvPr>
        </p:nvSpPr>
        <p:spPr bwMode="white">
          <a:xfrm>
            <a:off x="1074240" y="381000"/>
            <a:ext cx="3293422" cy="1371600"/>
          </a:xfrm>
        </p:spPr>
        <p:txBody>
          <a:bodyPr anchor="b">
            <a:normAutofit/>
          </a:bodyPr>
          <a:lstStyle>
            <a:lvl1pPr algn="l">
              <a:defRPr sz="2800" b="0" cap="all" baseline="0">
                <a:solidFill>
                  <a:schemeClr val="bg1"/>
                </a:solidFill>
              </a:defRPr>
            </a:lvl1pPr>
          </a:lstStyle>
          <a:p>
            <a:r>
              <a:rPr lang="sl-SI" noProof="0"/>
              <a:t>Uredite slog naslova matrice</a:t>
            </a:r>
            <a:endParaRPr lang="sl-SI" noProof="0" dirty="0"/>
          </a:p>
        </p:txBody>
      </p:sp>
      <p:sp>
        <p:nvSpPr>
          <p:cNvPr id="3" name="Ograda vsebine 2"/>
          <p:cNvSpPr>
            <a:spLocks noGrp="1"/>
          </p:cNvSpPr>
          <p:nvPr>
            <p:ph idx="1"/>
          </p:nvPr>
        </p:nvSpPr>
        <p:spPr>
          <a:xfrm>
            <a:off x="5180251" y="482600"/>
            <a:ext cx="6195986" cy="568960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baseline="0"/>
            </a:lvl8pPr>
            <a:lvl9pPr>
              <a:defRPr sz="1800" baseline="0"/>
            </a:lvl9pPr>
          </a:lstStyle>
          <a:p>
            <a:pPr lvl="0"/>
            <a:r>
              <a:rPr lang="sl-SI" noProof="0"/>
              <a:t>Uredite sloge besedila matrice</a:t>
            </a:r>
          </a:p>
          <a:p>
            <a:pPr lvl="1"/>
            <a:r>
              <a:rPr lang="sl-SI" noProof="0"/>
              <a:t>Druga raven</a:t>
            </a:r>
          </a:p>
          <a:p>
            <a:pPr lvl="2"/>
            <a:r>
              <a:rPr lang="sl-SI" noProof="0"/>
              <a:t>Tretja raven</a:t>
            </a:r>
          </a:p>
          <a:p>
            <a:pPr lvl="3"/>
            <a:r>
              <a:rPr lang="sl-SI" noProof="0"/>
              <a:t>Četrta raven</a:t>
            </a:r>
          </a:p>
          <a:p>
            <a:pPr lvl="4"/>
            <a:r>
              <a:rPr lang="sl-SI" noProof="0"/>
              <a:t>Peta raven</a:t>
            </a:r>
            <a:endParaRPr lang="sl-SI" noProof="0" dirty="0"/>
          </a:p>
        </p:txBody>
      </p:sp>
      <p:sp>
        <p:nvSpPr>
          <p:cNvPr id="4" name="Ograda besedila 3"/>
          <p:cNvSpPr>
            <a:spLocks noGrp="1"/>
          </p:cNvSpPr>
          <p:nvPr>
            <p:ph type="body" sz="half" idx="2"/>
          </p:nvPr>
        </p:nvSpPr>
        <p:spPr bwMode="white">
          <a:xfrm>
            <a:off x="1074240" y="1828800"/>
            <a:ext cx="3293422" cy="4343400"/>
          </a:xfrm>
        </p:spPr>
        <p:txBody>
          <a:bodyPr>
            <a:normAutofit/>
          </a:bodyPr>
          <a:lstStyle>
            <a:lvl1pPr marL="0" indent="0">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noProof="0"/>
              <a:t>Uredite sloge besedila matrice</a:t>
            </a:r>
          </a:p>
        </p:txBody>
      </p:sp>
      <p:sp>
        <p:nvSpPr>
          <p:cNvPr id="5" name="Ograda datuma 4"/>
          <p:cNvSpPr>
            <a:spLocks noGrp="1"/>
          </p:cNvSpPr>
          <p:nvPr>
            <p:ph type="dt" sz="half" idx="10"/>
          </p:nvPr>
        </p:nvSpPr>
        <p:spPr/>
        <p:txBody>
          <a:bodyPr/>
          <a:lstStyle/>
          <a:p>
            <a:fld id="{93456C6D-9670-4C17-BFCB-301C026596BC}" type="datetime1">
              <a:rPr lang="sl-SI" noProof="0" smtClean="0"/>
              <a:t>29. 05. 2025</a:t>
            </a:fld>
            <a:endParaRPr lang="sl-SI" noProof="0" dirty="0"/>
          </a:p>
        </p:txBody>
      </p:sp>
      <p:sp>
        <p:nvSpPr>
          <p:cNvPr id="6" name="Ograda noge 5"/>
          <p:cNvSpPr>
            <a:spLocks noGrp="1"/>
          </p:cNvSpPr>
          <p:nvPr>
            <p:ph type="ftr" sz="quarter" idx="11"/>
          </p:nvPr>
        </p:nvSpPr>
        <p:spPr/>
        <p:txBody>
          <a:bodyPr/>
          <a:lstStyle/>
          <a:p>
            <a:r>
              <a:rPr lang="sl-SI" noProof="0"/>
              <a:t>Zdenko Potočar</a:t>
            </a:r>
            <a:endParaRPr lang="sl-SI" noProof="0" dirty="0"/>
          </a:p>
        </p:txBody>
      </p:sp>
      <p:sp>
        <p:nvSpPr>
          <p:cNvPr id="7" name="Ograda številke diapozitiva 6"/>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351804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Naslov in slika">
    <p:spTree>
      <p:nvGrpSpPr>
        <p:cNvPr id="1" name=""/>
        <p:cNvGrpSpPr/>
        <p:nvPr/>
      </p:nvGrpSpPr>
      <p:grpSpPr>
        <a:xfrm>
          <a:off x="0" y="0"/>
          <a:ext cx="0" cy="0"/>
          <a:chOff x="0" y="0"/>
          <a:chExt cx="0" cy="0"/>
        </a:xfrm>
      </p:grpSpPr>
      <p:sp>
        <p:nvSpPr>
          <p:cNvPr id="11" name="Pravokotnik 10"/>
          <p:cNvSpPr/>
          <p:nvPr/>
        </p:nvSpPr>
        <p:spPr>
          <a:xfrm>
            <a:off x="0" y="0"/>
            <a:ext cx="609441"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8" name="Pravokotnik 7"/>
          <p:cNvSpPr/>
          <p:nvPr/>
        </p:nvSpPr>
        <p:spPr>
          <a:xfrm>
            <a:off x="11884104" y="0"/>
            <a:ext cx="304721"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9" name="Pravokotnik 8"/>
          <p:cNvSpPr/>
          <p:nvPr/>
        </p:nvSpPr>
        <p:spPr>
          <a:xfrm>
            <a:off x="4875530" y="0"/>
            <a:ext cx="7017034"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2" name="Naslov 1"/>
          <p:cNvSpPr>
            <a:spLocks noGrp="1"/>
          </p:cNvSpPr>
          <p:nvPr>
            <p:ph type="title"/>
          </p:nvPr>
        </p:nvSpPr>
        <p:spPr>
          <a:xfrm>
            <a:off x="1074240" y="381000"/>
            <a:ext cx="3293422" cy="1371600"/>
          </a:xfrm>
        </p:spPr>
        <p:txBody>
          <a:bodyPr anchor="b">
            <a:normAutofit/>
          </a:bodyPr>
          <a:lstStyle>
            <a:lvl1pPr algn="l">
              <a:defRPr sz="2800" b="0" cap="all" baseline="0">
                <a:solidFill>
                  <a:schemeClr val="tx1">
                    <a:lumMod val="75000"/>
                  </a:schemeClr>
                </a:solidFill>
              </a:defRPr>
            </a:lvl1pPr>
          </a:lstStyle>
          <a:p>
            <a:r>
              <a:rPr lang="sl-SI" noProof="0"/>
              <a:t>Uredite slog naslova matrice</a:t>
            </a:r>
            <a:endParaRPr lang="sl-SI" noProof="0" dirty="0"/>
          </a:p>
        </p:txBody>
      </p:sp>
      <p:sp>
        <p:nvSpPr>
          <p:cNvPr id="3" name="Ograda slike 2"/>
          <p:cNvSpPr>
            <a:spLocks noGrp="1"/>
          </p:cNvSpPr>
          <p:nvPr>
            <p:ph type="pic" idx="1"/>
          </p:nvPr>
        </p:nvSpPr>
        <p:spPr bwMode="auto">
          <a:xfrm>
            <a:off x="5180251" y="482600"/>
            <a:ext cx="6195986" cy="5689600"/>
          </a:xfrm>
          <a:ln w="19050">
            <a:solidFill>
              <a:schemeClr val="bg1"/>
            </a:solidFill>
          </a:ln>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noProof="0"/>
              <a:t>Kliknite ikono, če želite dodati sliko</a:t>
            </a:r>
            <a:endParaRPr lang="sl-SI" noProof="0" dirty="0"/>
          </a:p>
        </p:txBody>
      </p:sp>
      <p:sp>
        <p:nvSpPr>
          <p:cNvPr id="4" name="Ograda besedila 3"/>
          <p:cNvSpPr>
            <a:spLocks noGrp="1"/>
          </p:cNvSpPr>
          <p:nvPr>
            <p:ph type="body" sz="half" idx="2"/>
          </p:nvPr>
        </p:nvSpPr>
        <p:spPr>
          <a:xfrm>
            <a:off x="1074240" y="1828800"/>
            <a:ext cx="3293422" cy="4343400"/>
          </a:xfrm>
        </p:spPr>
        <p:txBody>
          <a:bodyPr>
            <a:normAutofit/>
          </a:bodyPr>
          <a:lstStyle>
            <a:lvl1pPr marL="0" indent="0">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noProof="0"/>
              <a:t>Uredite sloge besedila matrice</a:t>
            </a:r>
          </a:p>
        </p:txBody>
      </p:sp>
      <p:sp>
        <p:nvSpPr>
          <p:cNvPr id="5" name="Ograda datuma 4"/>
          <p:cNvSpPr>
            <a:spLocks noGrp="1"/>
          </p:cNvSpPr>
          <p:nvPr>
            <p:ph type="dt" sz="half" idx="10"/>
          </p:nvPr>
        </p:nvSpPr>
        <p:spPr/>
        <p:txBody>
          <a:bodyPr/>
          <a:lstStyle/>
          <a:p>
            <a:fld id="{F2037CD0-687D-4371-9760-3BC55E285324}" type="datetime1">
              <a:rPr lang="sl-SI" noProof="0" smtClean="0"/>
              <a:t>29. 05. 2025</a:t>
            </a:fld>
            <a:endParaRPr lang="sl-SI" noProof="0" dirty="0"/>
          </a:p>
        </p:txBody>
      </p:sp>
      <p:sp>
        <p:nvSpPr>
          <p:cNvPr id="6" name="Ograda noge 5"/>
          <p:cNvSpPr>
            <a:spLocks noGrp="1"/>
          </p:cNvSpPr>
          <p:nvPr>
            <p:ph type="ftr" sz="quarter" idx="11"/>
          </p:nvPr>
        </p:nvSpPr>
        <p:spPr/>
        <p:txBody>
          <a:bodyPr/>
          <a:lstStyle/>
          <a:p>
            <a:r>
              <a:rPr lang="sl-SI" noProof="0"/>
              <a:t>Zdenko Potočar</a:t>
            </a:r>
            <a:endParaRPr lang="sl-SI" noProof="0" dirty="0"/>
          </a:p>
        </p:txBody>
      </p:sp>
      <p:sp>
        <p:nvSpPr>
          <p:cNvPr id="7" name="Ograda številke diapozitiva 6"/>
          <p:cNvSpPr>
            <a:spLocks noGrp="1"/>
          </p:cNvSpPr>
          <p:nvPr>
            <p:ph type="sldNum" sz="quarter" idx="12"/>
          </p:nvPr>
        </p:nvSpPr>
        <p:spPr/>
        <p:txBody>
          <a:bodyPr/>
          <a:lstStyle/>
          <a:p>
            <a:fld id="{7DC1BBB0-96F0-4077-A278-0F3FB5C104D3}" type="slidenum">
              <a:rPr lang="sl-SI" noProof="0" smtClean="0"/>
              <a:t>‹#›</a:t>
            </a:fld>
            <a:endParaRPr lang="sl-SI" noProof="0" dirty="0"/>
          </a:p>
        </p:txBody>
      </p:sp>
      <p:cxnSp>
        <p:nvCxnSpPr>
          <p:cNvPr id="10" name="Raven povezovalnik 9"/>
          <p:cNvCxnSpPr/>
          <p:nvPr/>
        </p:nvCxnSpPr>
        <p:spPr bwMode="white">
          <a:xfrm>
            <a:off x="11879867"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3900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Pravokotnik 6"/>
          <p:cNvSpPr/>
          <p:nvPr/>
        </p:nvSpPr>
        <p:spPr>
          <a:xfrm>
            <a:off x="11884104" y="0"/>
            <a:ext cx="304721"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8" name="Pravokotnik 7"/>
          <p:cNvSpPr/>
          <p:nvPr/>
        </p:nvSpPr>
        <p:spPr>
          <a:xfrm>
            <a:off x="617143" y="0"/>
            <a:ext cx="60944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9" name="Pravokotnik 8"/>
          <p:cNvSpPr/>
          <p:nvPr/>
        </p:nvSpPr>
        <p:spPr>
          <a:xfrm>
            <a:off x="0" y="0"/>
            <a:ext cx="609441" cy="6858000"/>
          </a:xfrm>
          <a:prstGeom prst="rect">
            <a:avLst/>
          </a:prstGeom>
          <a:solidFill>
            <a:schemeClr val="accent1">
              <a:lumMod val="75000"/>
              <a:alpha val="8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3" name="Pravokotnik 12"/>
          <p:cNvSpPr/>
          <p:nvPr/>
        </p:nvSpPr>
        <p:spPr>
          <a:xfrm>
            <a:off x="611717" y="736219"/>
            <a:ext cx="609441" cy="609600"/>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cxnSp>
        <p:nvCxnSpPr>
          <p:cNvPr id="14" name="Raven povezovalnik 13"/>
          <p:cNvCxnSpPr/>
          <p:nvPr/>
        </p:nvCxnSpPr>
        <p:spPr bwMode="white">
          <a:xfrm>
            <a:off x="617143" y="736219"/>
            <a:ext cx="6094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ven povezovalnik 14"/>
          <p:cNvCxnSpPr/>
          <p:nvPr/>
        </p:nvCxnSpPr>
        <p:spPr bwMode="white">
          <a:xfrm>
            <a:off x="617143" y="1345819"/>
            <a:ext cx="6094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Raven povezovalnik 15"/>
          <p:cNvCxnSpPr/>
          <p:nvPr/>
        </p:nvCxnSpPr>
        <p:spPr bwMode="white">
          <a:xfrm>
            <a:off x="617143"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Ograda naslova 1"/>
          <p:cNvSpPr>
            <a:spLocks noGrp="1"/>
          </p:cNvSpPr>
          <p:nvPr>
            <p:ph type="title"/>
          </p:nvPr>
        </p:nvSpPr>
        <p:spPr>
          <a:xfrm>
            <a:off x="1593436" y="177800"/>
            <a:ext cx="9782801" cy="1239837"/>
          </a:xfrm>
          <a:prstGeom prst="rect">
            <a:avLst/>
          </a:prstGeom>
        </p:spPr>
        <p:txBody>
          <a:bodyPr vert="horz" lIns="91440" tIns="45720" rIns="91440" bIns="45720" rtlCol="0" anchor="b">
            <a:normAutofit/>
          </a:bodyPr>
          <a:lstStyle/>
          <a:p>
            <a:r>
              <a:rPr lang="sl-SI" noProof="0" dirty="0"/>
              <a:t>Uredite slog naslova matrice</a:t>
            </a:r>
          </a:p>
        </p:txBody>
      </p:sp>
      <p:sp>
        <p:nvSpPr>
          <p:cNvPr id="3" name="Ograda besedila 2"/>
          <p:cNvSpPr>
            <a:spLocks noGrp="1"/>
          </p:cNvSpPr>
          <p:nvPr>
            <p:ph type="body" idx="1"/>
          </p:nvPr>
        </p:nvSpPr>
        <p:spPr>
          <a:xfrm>
            <a:off x="1593436" y="1600200"/>
            <a:ext cx="9782801" cy="4572000"/>
          </a:xfrm>
          <a:prstGeom prst="rect">
            <a:avLst/>
          </a:prstGeom>
        </p:spPr>
        <p:txBody>
          <a:bodyPr vert="horz" lIns="91440" tIns="45720" rIns="91440" bIns="45720" rtlCol="0">
            <a:normAutofit/>
          </a:bodyPr>
          <a:lstStyle/>
          <a:p>
            <a:pPr lvl="0"/>
            <a:r>
              <a:rPr lang="sl-SI" noProof="0" dirty="0"/>
              <a:t>Uredite sloge besedila matrice</a:t>
            </a:r>
          </a:p>
          <a:p>
            <a:pPr lvl="1"/>
            <a:r>
              <a:rPr lang="sl-SI" noProof="0" dirty="0"/>
              <a:t>Druga raven</a:t>
            </a:r>
          </a:p>
          <a:p>
            <a:pPr lvl="2"/>
            <a:r>
              <a:rPr lang="sl-SI" noProof="0" dirty="0"/>
              <a:t>Tretja raven</a:t>
            </a:r>
          </a:p>
          <a:p>
            <a:pPr lvl="3"/>
            <a:r>
              <a:rPr lang="sl-SI" noProof="0" dirty="0"/>
              <a:t>Četrta raven</a:t>
            </a:r>
          </a:p>
          <a:p>
            <a:pPr lvl="4"/>
            <a:r>
              <a:rPr lang="sl-SI" noProof="0" dirty="0"/>
              <a:t>Peta raven</a:t>
            </a:r>
          </a:p>
        </p:txBody>
      </p:sp>
      <p:sp>
        <p:nvSpPr>
          <p:cNvPr id="4" name="Ograda datuma 3"/>
          <p:cNvSpPr>
            <a:spLocks noGrp="1"/>
          </p:cNvSpPr>
          <p:nvPr>
            <p:ph type="dt" sz="half" idx="2"/>
          </p:nvPr>
        </p:nvSpPr>
        <p:spPr>
          <a:xfrm>
            <a:off x="5180250" y="6356351"/>
            <a:ext cx="1218883" cy="365125"/>
          </a:xfrm>
          <a:prstGeom prst="rect">
            <a:avLst/>
          </a:prstGeom>
        </p:spPr>
        <p:txBody>
          <a:bodyPr vert="horz" lIns="91440" tIns="45720" rIns="91440" bIns="45720" rtlCol="0" anchor="ctr"/>
          <a:lstStyle>
            <a:lvl1pPr algn="l">
              <a:defRPr sz="1200" cap="all" baseline="0">
                <a:solidFill>
                  <a:schemeClr val="tx1">
                    <a:lumMod val="60000"/>
                    <a:lumOff val="40000"/>
                  </a:schemeClr>
                </a:solidFill>
              </a:defRPr>
            </a:lvl1pPr>
          </a:lstStyle>
          <a:p>
            <a:fld id="{0D53237A-CCDB-4BB9-AF02-C6F6BA077A3D}" type="datetime1">
              <a:rPr lang="sl-SI" noProof="0" smtClean="0"/>
              <a:t>29. 05. 2025</a:t>
            </a:fld>
            <a:endParaRPr lang="sl-SI" noProof="0" dirty="0"/>
          </a:p>
        </p:txBody>
      </p:sp>
      <p:sp>
        <p:nvSpPr>
          <p:cNvPr id="5" name="Ograda noge 4"/>
          <p:cNvSpPr>
            <a:spLocks noGrp="1"/>
          </p:cNvSpPr>
          <p:nvPr>
            <p:ph type="ftr" sz="quarter" idx="3"/>
          </p:nvPr>
        </p:nvSpPr>
        <p:spPr>
          <a:xfrm>
            <a:off x="6595933" y="6356351"/>
            <a:ext cx="3974065" cy="365125"/>
          </a:xfrm>
          <a:prstGeom prst="rect">
            <a:avLst/>
          </a:prstGeom>
        </p:spPr>
        <p:txBody>
          <a:bodyPr vert="horz" lIns="91440" tIns="45720" rIns="91440" bIns="45720" rtlCol="0" anchor="ctr"/>
          <a:lstStyle>
            <a:lvl1pPr algn="ctr">
              <a:defRPr sz="1200" cap="all" baseline="0">
                <a:solidFill>
                  <a:schemeClr val="tx1">
                    <a:lumMod val="60000"/>
                    <a:lumOff val="40000"/>
                  </a:schemeClr>
                </a:solidFill>
              </a:defRPr>
            </a:lvl1pPr>
          </a:lstStyle>
          <a:p>
            <a:r>
              <a:rPr lang="sl-SI" noProof="0"/>
              <a:t>Zdenko Potočar</a:t>
            </a:r>
            <a:endParaRPr lang="sl-SI" noProof="0" dirty="0"/>
          </a:p>
        </p:txBody>
      </p:sp>
      <p:sp>
        <p:nvSpPr>
          <p:cNvPr id="6" name="Ograda številke diapozitiva 5"/>
          <p:cNvSpPr>
            <a:spLocks noGrp="1"/>
          </p:cNvSpPr>
          <p:nvPr>
            <p:ph type="sldNum" sz="quarter" idx="4"/>
          </p:nvPr>
        </p:nvSpPr>
        <p:spPr>
          <a:xfrm>
            <a:off x="10766796" y="6356351"/>
            <a:ext cx="609441" cy="365125"/>
          </a:xfrm>
          <a:prstGeom prst="rect">
            <a:avLst/>
          </a:prstGeom>
        </p:spPr>
        <p:txBody>
          <a:bodyPr vert="horz" lIns="91440" tIns="45720" rIns="91440" bIns="45720" rtlCol="0" anchor="ctr"/>
          <a:lstStyle>
            <a:lvl1pPr algn="r">
              <a:defRPr sz="1200" cap="all" baseline="0">
                <a:solidFill>
                  <a:schemeClr val="tx1">
                    <a:lumMod val="60000"/>
                    <a:lumOff val="40000"/>
                  </a:schemeClr>
                </a:solidFill>
              </a:defRPr>
            </a:lvl1pPr>
          </a:lstStyle>
          <a:p>
            <a:fld id="{7DC1BBB0-96F0-4077-A278-0F3FB5C104D3}" type="slidenum">
              <a:rPr lang="sl-SI" noProof="0" smtClean="0"/>
              <a:pPr/>
              <a:t>‹#›</a:t>
            </a:fld>
            <a:endParaRPr lang="sl-SI" noProof="0" dirty="0"/>
          </a:p>
        </p:txBody>
      </p:sp>
      <p:sp>
        <p:nvSpPr>
          <p:cNvPr id="10" name="PoljeZBesedilom 9"/>
          <p:cNvSpPr txBox="1"/>
          <p:nvPr userDrawn="1"/>
        </p:nvSpPr>
        <p:spPr>
          <a:xfrm>
            <a:off x="624846" y="736219"/>
            <a:ext cx="596311" cy="535531"/>
          </a:xfrm>
          <a:prstGeom prst="rect">
            <a:avLst/>
          </a:prstGeom>
          <a:noFill/>
        </p:spPr>
        <p:txBody>
          <a:bodyPr wrap="square" rtlCol="0">
            <a:spAutoFit/>
          </a:bodyPr>
          <a:lstStyle/>
          <a:p>
            <a:pPr algn="ctr">
              <a:lnSpc>
                <a:spcPct val="90000"/>
              </a:lnSpc>
            </a:pPr>
            <a:r>
              <a:rPr lang="sl-SI" sz="3200" dirty="0">
                <a:solidFill>
                  <a:schemeClr val="bg1"/>
                </a:solidFill>
              </a:rPr>
              <a:t>@</a:t>
            </a:r>
            <a:endParaRPr lang="en-US" sz="3200" dirty="0">
              <a:solidFill>
                <a:schemeClr val="bg1"/>
              </a:solidFill>
            </a:endParaRPr>
          </a:p>
        </p:txBody>
      </p:sp>
    </p:spTree>
    <p:extLst>
      <p:ext uri="{BB962C8B-B14F-4D97-AF65-F5344CB8AC3E}">
        <p14:creationId xmlns:p14="http://schemas.microsoft.com/office/powerpoint/2010/main" val="20543223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kern="1200">
          <a:solidFill>
            <a:schemeClr val="tx1">
              <a:lumMod val="75000"/>
            </a:schemeClr>
          </a:solidFill>
          <a:latin typeface="+mj-lt"/>
          <a:ea typeface="+mj-ea"/>
          <a:cs typeface="+mj-cs"/>
        </a:defRPr>
      </a:lvl1pPr>
    </p:titleStyle>
    <p:bodyStyle>
      <a:lvl1pPr marL="246888" indent="-246888" algn="l" defTabSz="914400" rtl="0" eaLnBrk="1" latinLnBrk="0" hangingPunct="1">
        <a:lnSpc>
          <a:spcPct val="90000"/>
        </a:lnSpc>
        <a:spcBef>
          <a:spcPts val="1400"/>
        </a:spcBef>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 Target="slide2.xml"/><Relationship Id="rId7" Type="http://schemas.openxmlformats.org/officeDocument/2006/relationships/slide" Target="slide79.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youtu.be/-sdJu35Yu0Q"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40.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8.xml"/><Relationship Id="rId1" Type="http://schemas.openxmlformats.org/officeDocument/2006/relationships/tags" Target="../tags/tag17.xml"/></Relationships>
</file>

<file path=ppt/slides/_rels/slide46.xml.rels><?xml version="1.0" encoding="UTF-8" standalone="yes"?>
<Relationships xmlns="http://schemas.openxmlformats.org/package/2006/relationships"><Relationship Id="rId8" Type="http://schemas.openxmlformats.org/officeDocument/2006/relationships/tags" Target="../tags/tag26.xml"/><Relationship Id="rId13" Type="http://schemas.openxmlformats.org/officeDocument/2006/relationships/image" Target="../media/image41.jpeg"/><Relationship Id="rId3" Type="http://schemas.openxmlformats.org/officeDocument/2006/relationships/tags" Target="../tags/tag21.xml"/><Relationship Id="rId7" Type="http://schemas.openxmlformats.org/officeDocument/2006/relationships/tags" Target="../tags/tag25.xml"/><Relationship Id="rId12" Type="http://schemas.openxmlformats.org/officeDocument/2006/relationships/notesSlide" Target="../notesSlides/notesSlide4.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slideLayout" Target="../slideLayouts/slideLayout13.xml"/><Relationship Id="rId5" Type="http://schemas.openxmlformats.org/officeDocument/2006/relationships/tags" Target="../tags/tag23.xml"/><Relationship Id="rId10" Type="http://schemas.openxmlformats.org/officeDocument/2006/relationships/tags" Target="../tags/tag28.xml"/><Relationship Id="rId4" Type="http://schemas.openxmlformats.org/officeDocument/2006/relationships/tags" Target="../tags/tag22.xml"/><Relationship Id="rId9" Type="http://schemas.openxmlformats.org/officeDocument/2006/relationships/tags" Target="../tags/tag27.xml"/></Relationships>
</file>

<file path=ppt/slides/_rels/slide47.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tags" Target="../tags/tag41.xml"/><Relationship Id="rId18" Type="http://schemas.openxmlformats.org/officeDocument/2006/relationships/tags" Target="../tags/tag46.xml"/><Relationship Id="rId26" Type="http://schemas.openxmlformats.org/officeDocument/2006/relationships/image" Target="../media/image42.GIF"/><Relationship Id="rId3" Type="http://schemas.openxmlformats.org/officeDocument/2006/relationships/tags" Target="../tags/tag31.xml"/><Relationship Id="rId21" Type="http://schemas.openxmlformats.org/officeDocument/2006/relationships/tags" Target="../tags/tag49.xml"/><Relationship Id="rId7" Type="http://schemas.openxmlformats.org/officeDocument/2006/relationships/tags" Target="../tags/tag35.xml"/><Relationship Id="rId12" Type="http://schemas.openxmlformats.org/officeDocument/2006/relationships/tags" Target="../tags/tag40.xml"/><Relationship Id="rId17" Type="http://schemas.openxmlformats.org/officeDocument/2006/relationships/tags" Target="../tags/tag45.xml"/><Relationship Id="rId25" Type="http://schemas.openxmlformats.org/officeDocument/2006/relationships/slideLayout" Target="../slideLayouts/slideLayout13.xml"/><Relationship Id="rId2" Type="http://schemas.openxmlformats.org/officeDocument/2006/relationships/tags" Target="../tags/tag30.xml"/><Relationship Id="rId16" Type="http://schemas.openxmlformats.org/officeDocument/2006/relationships/tags" Target="../tags/tag44.xml"/><Relationship Id="rId20" Type="http://schemas.openxmlformats.org/officeDocument/2006/relationships/tags" Target="../tags/tag48.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tags" Target="../tags/tag39.xml"/><Relationship Id="rId24" Type="http://schemas.openxmlformats.org/officeDocument/2006/relationships/tags" Target="../tags/tag52.xml"/><Relationship Id="rId5" Type="http://schemas.openxmlformats.org/officeDocument/2006/relationships/tags" Target="../tags/tag33.xml"/><Relationship Id="rId15" Type="http://schemas.openxmlformats.org/officeDocument/2006/relationships/tags" Target="../tags/tag43.xml"/><Relationship Id="rId23" Type="http://schemas.openxmlformats.org/officeDocument/2006/relationships/tags" Target="../tags/tag51.xml"/><Relationship Id="rId10" Type="http://schemas.openxmlformats.org/officeDocument/2006/relationships/tags" Target="../tags/tag38.xml"/><Relationship Id="rId19" Type="http://schemas.openxmlformats.org/officeDocument/2006/relationships/tags" Target="../tags/tag47.xml"/><Relationship Id="rId4" Type="http://schemas.openxmlformats.org/officeDocument/2006/relationships/tags" Target="../tags/tag32.xml"/><Relationship Id="rId9" Type="http://schemas.openxmlformats.org/officeDocument/2006/relationships/tags" Target="../tags/tag37.xml"/><Relationship Id="rId14" Type="http://schemas.openxmlformats.org/officeDocument/2006/relationships/tags" Target="../tags/tag42.xml"/><Relationship Id="rId22" Type="http://schemas.openxmlformats.org/officeDocument/2006/relationships/tags" Target="../tags/tag50.xml"/></Relationships>
</file>

<file path=ppt/slides/_rels/slide48.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slideLayout" Target="../slideLayouts/slideLayout13.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tags" Target="../tags/tag64.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tags" Target="../tags/tag63.xml"/><Relationship Id="rId5" Type="http://schemas.openxmlformats.org/officeDocument/2006/relationships/tags" Target="../tags/tag57.xml"/><Relationship Id="rId15" Type="http://schemas.openxmlformats.org/officeDocument/2006/relationships/image" Target="../media/image43.jpeg"/><Relationship Id="rId10" Type="http://schemas.openxmlformats.org/officeDocument/2006/relationships/tags" Target="../tags/tag62.xml"/><Relationship Id="rId4" Type="http://schemas.openxmlformats.org/officeDocument/2006/relationships/tags" Target="../tags/tag56.xml"/><Relationship Id="rId9" Type="http://schemas.openxmlformats.org/officeDocument/2006/relationships/tags" Target="../tags/tag61.xml"/><Relationship Id="rId14" Type="http://schemas.openxmlformats.org/officeDocument/2006/relationships/notesSlide" Target="../notesSlides/notesSlide5.xml"/></Relationships>
</file>

<file path=ppt/slides/_rels/slide49.xml.rels><?xml version="1.0" encoding="UTF-8" standalone="yes"?>
<Relationships xmlns="http://schemas.openxmlformats.org/package/2006/relationships"><Relationship Id="rId8" Type="http://schemas.openxmlformats.org/officeDocument/2006/relationships/tags" Target="../tags/tag72.xml"/><Relationship Id="rId13" Type="http://schemas.openxmlformats.org/officeDocument/2006/relationships/tags" Target="../tags/tag77.xml"/><Relationship Id="rId18" Type="http://schemas.openxmlformats.org/officeDocument/2006/relationships/tags" Target="../tags/tag82.xml"/><Relationship Id="rId26" Type="http://schemas.openxmlformats.org/officeDocument/2006/relationships/tags" Target="../tags/tag90.xml"/><Relationship Id="rId3" Type="http://schemas.openxmlformats.org/officeDocument/2006/relationships/tags" Target="../tags/tag67.xml"/><Relationship Id="rId21" Type="http://schemas.openxmlformats.org/officeDocument/2006/relationships/tags" Target="../tags/tag85.xml"/><Relationship Id="rId7" Type="http://schemas.openxmlformats.org/officeDocument/2006/relationships/tags" Target="../tags/tag71.xml"/><Relationship Id="rId12" Type="http://schemas.openxmlformats.org/officeDocument/2006/relationships/tags" Target="../tags/tag76.xml"/><Relationship Id="rId17" Type="http://schemas.openxmlformats.org/officeDocument/2006/relationships/tags" Target="../tags/tag81.xml"/><Relationship Id="rId25" Type="http://schemas.openxmlformats.org/officeDocument/2006/relationships/tags" Target="../tags/tag89.xml"/><Relationship Id="rId2" Type="http://schemas.openxmlformats.org/officeDocument/2006/relationships/tags" Target="../tags/tag66.xml"/><Relationship Id="rId16" Type="http://schemas.openxmlformats.org/officeDocument/2006/relationships/tags" Target="../tags/tag80.xml"/><Relationship Id="rId20" Type="http://schemas.openxmlformats.org/officeDocument/2006/relationships/tags" Target="../tags/tag84.xml"/><Relationship Id="rId29" Type="http://schemas.openxmlformats.org/officeDocument/2006/relationships/tags" Target="../tags/tag93.xml"/><Relationship Id="rId1" Type="http://schemas.openxmlformats.org/officeDocument/2006/relationships/tags" Target="../tags/tag65.xml"/><Relationship Id="rId6" Type="http://schemas.openxmlformats.org/officeDocument/2006/relationships/tags" Target="../tags/tag70.xml"/><Relationship Id="rId11" Type="http://schemas.openxmlformats.org/officeDocument/2006/relationships/tags" Target="../tags/tag75.xml"/><Relationship Id="rId24" Type="http://schemas.openxmlformats.org/officeDocument/2006/relationships/tags" Target="../tags/tag88.xml"/><Relationship Id="rId5" Type="http://schemas.openxmlformats.org/officeDocument/2006/relationships/tags" Target="../tags/tag69.xml"/><Relationship Id="rId15" Type="http://schemas.openxmlformats.org/officeDocument/2006/relationships/tags" Target="../tags/tag79.xml"/><Relationship Id="rId23" Type="http://schemas.openxmlformats.org/officeDocument/2006/relationships/tags" Target="../tags/tag87.xml"/><Relationship Id="rId28" Type="http://schemas.openxmlformats.org/officeDocument/2006/relationships/tags" Target="../tags/tag92.xml"/><Relationship Id="rId10" Type="http://schemas.openxmlformats.org/officeDocument/2006/relationships/tags" Target="../tags/tag74.xml"/><Relationship Id="rId19" Type="http://schemas.openxmlformats.org/officeDocument/2006/relationships/tags" Target="../tags/tag83.xml"/><Relationship Id="rId4" Type="http://schemas.openxmlformats.org/officeDocument/2006/relationships/tags" Target="../tags/tag68.xml"/><Relationship Id="rId9" Type="http://schemas.openxmlformats.org/officeDocument/2006/relationships/tags" Target="../tags/tag73.xml"/><Relationship Id="rId14" Type="http://schemas.openxmlformats.org/officeDocument/2006/relationships/tags" Target="../tags/tag78.xml"/><Relationship Id="rId22" Type="http://schemas.openxmlformats.org/officeDocument/2006/relationships/tags" Target="../tags/tag86.xml"/><Relationship Id="rId27" Type="http://schemas.openxmlformats.org/officeDocument/2006/relationships/tags" Target="../tags/tag91.xml"/><Relationship Id="rId30"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8" Type="http://schemas.openxmlformats.org/officeDocument/2006/relationships/tags" Target="../tags/tag101.xml"/><Relationship Id="rId13" Type="http://schemas.openxmlformats.org/officeDocument/2006/relationships/tags" Target="../tags/tag106.xml"/><Relationship Id="rId3" Type="http://schemas.openxmlformats.org/officeDocument/2006/relationships/tags" Target="../tags/tag96.xml"/><Relationship Id="rId7" Type="http://schemas.openxmlformats.org/officeDocument/2006/relationships/tags" Target="../tags/tag100.xml"/><Relationship Id="rId12" Type="http://schemas.openxmlformats.org/officeDocument/2006/relationships/tags" Target="../tags/tag105.xml"/><Relationship Id="rId2" Type="http://schemas.openxmlformats.org/officeDocument/2006/relationships/tags" Target="../tags/tag95.xml"/><Relationship Id="rId16" Type="http://schemas.openxmlformats.org/officeDocument/2006/relationships/image" Target="../media/image44.png"/><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tags" Target="../tags/tag104.xml"/><Relationship Id="rId5" Type="http://schemas.openxmlformats.org/officeDocument/2006/relationships/tags" Target="../tags/tag98.xml"/><Relationship Id="rId15" Type="http://schemas.openxmlformats.org/officeDocument/2006/relationships/notesSlide" Target="../notesSlides/notesSlide6.xml"/><Relationship Id="rId10" Type="http://schemas.openxmlformats.org/officeDocument/2006/relationships/tags" Target="../tags/tag103.xml"/><Relationship Id="rId4" Type="http://schemas.openxmlformats.org/officeDocument/2006/relationships/tags" Target="../tags/tag97.xml"/><Relationship Id="rId9" Type="http://schemas.openxmlformats.org/officeDocument/2006/relationships/tags" Target="../tags/tag102.xml"/><Relationship Id="rId14"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8" Type="http://schemas.openxmlformats.org/officeDocument/2006/relationships/tags" Target="../tags/tag114.xml"/><Relationship Id="rId13" Type="http://schemas.openxmlformats.org/officeDocument/2006/relationships/image" Target="../media/image45.jpeg"/><Relationship Id="rId3" Type="http://schemas.openxmlformats.org/officeDocument/2006/relationships/tags" Target="../tags/tag109.xml"/><Relationship Id="rId7" Type="http://schemas.openxmlformats.org/officeDocument/2006/relationships/tags" Target="../tags/tag113.xml"/><Relationship Id="rId12" Type="http://schemas.openxmlformats.org/officeDocument/2006/relationships/notesSlide" Target="../notesSlides/notesSlide7.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tags" Target="../tags/tag112.xml"/><Relationship Id="rId11" Type="http://schemas.openxmlformats.org/officeDocument/2006/relationships/slideLayout" Target="../slideLayouts/slideLayout13.xml"/><Relationship Id="rId5" Type="http://schemas.openxmlformats.org/officeDocument/2006/relationships/tags" Target="../tags/tag111.xml"/><Relationship Id="rId10" Type="http://schemas.openxmlformats.org/officeDocument/2006/relationships/tags" Target="../tags/tag116.xml"/><Relationship Id="rId4" Type="http://schemas.openxmlformats.org/officeDocument/2006/relationships/tags" Target="../tags/tag110.xml"/><Relationship Id="rId9" Type="http://schemas.openxmlformats.org/officeDocument/2006/relationships/tags" Target="../tags/tag115.xml"/></Relationships>
</file>

<file path=ppt/slides/_rels/slide5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119.xml"/><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notesSlide" Target="../notesSlides/notesSlide8.xml"/><Relationship Id="rId11" Type="http://schemas.openxmlformats.org/officeDocument/2006/relationships/image" Target="../media/image50.png"/><Relationship Id="rId5" Type="http://schemas.openxmlformats.org/officeDocument/2006/relationships/slideLayout" Target="../slideLayouts/slideLayout13.xml"/><Relationship Id="rId10" Type="http://schemas.openxmlformats.org/officeDocument/2006/relationships/image" Target="../media/image49.png"/><Relationship Id="rId4" Type="http://schemas.openxmlformats.org/officeDocument/2006/relationships/tags" Target="../tags/tag120.xml"/><Relationship Id="rId9" Type="http://schemas.openxmlformats.org/officeDocument/2006/relationships/image" Target="../media/image48.png"/></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5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http://www.tadej.info/wp-content/uploads/2007/11/parica.jpg"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hyperlink" Target="http://sl.wikipedia.org/wiki/G" TargetMode="External"/><Relationship Id="rId13" Type="http://schemas.openxmlformats.org/officeDocument/2006/relationships/hyperlink" Target="http://sl.wikipedia.org/wiki/L" TargetMode="External"/><Relationship Id="rId3" Type="http://schemas.openxmlformats.org/officeDocument/2006/relationships/hyperlink" Target="http://sl.wikipedia.org/wiki/B" TargetMode="External"/><Relationship Id="rId7" Type="http://schemas.openxmlformats.org/officeDocument/2006/relationships/hyperlink" Target="http://sl.wikipedia.org/wiki/F" TargetMode="External"/><Relationship Id="rId12" Type="http://schemas.openxmlformats.org/officeDocument/2006/relationships/hyperlink" Target="http://sl.wikipedia.org/wiki/K" TargetMode="External"/><Relationship Id="rId2" Type="http://schemas.openxmlformats.org/officeDocument/2006/relationships/hyperlink" Target="http://sl.wikipedia.org/wiki/A" TargetMode="External"/><Relationship Id="rId1" Type="http://schemas.openxmlformats.org/officeDocument/2006/relationships/slideLayout" Target="../slideLayouts/slideLayout4.xml"/><Relationship Id="rId6" Type="http://schemas.openxmlformats.org/officeDocument/2006/relationships/hyperlink" Target="http://sl.wikipedia.org/wiki/E" TargetMode="External"/><Relationship Id="rId11" Type="http://schemas.openxmlformats.org/officeDocument/2006/relationships/hyperlink" Target="http://sl.wikipedia.org/wiki/J" TargetMode="External"/><Relationship Id="rId5" Type="http://schemas.openxmlformats.org/officeDocument/2006/relationships/hyperlink" Target="http://sl.wikipedia.org/wiki/D" TargetMode="External"/><Relationship Id="rId10" Type="http://schemas.openxmlformats.org/officeDocument/2006/relationships/hyperlink" Target="http://sl.wikipedia.org/wiki/I" TargetMode="External"/><Relationship Id="rId4" Type="http://schemas.openxmlformats.org/officeDocument/2006/relationships/hyperlink" Target="http://sl.wikipedia.org/wiki/C" TargetMode="External"/><Relationship Id="rId9" Type="http://schemas.openxmlformats.org/officeDocument/2006/relationships/hyperlink" Target="http://sl.wikipedia.org/wiki/H" TargetMode="External"/><Relationship Id="rId14" Type="http://schemas.openxmlformats.org/officeDocument/2006/relationships/hyperlink" Target="http://sl.wikipedia.org/wiki/M" TargetMode="External"/></Relationships>
</file>

<file path=ppt/slides/_rels/slide6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www.sourcejuice.com/2008/03/11/share-your-expertise-cameron-adair-on-purchase-order-financing/sl/"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jpeg"/></Relationships>
</file>

<file path=ppt/slides/_rels/slide8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gi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0.gi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4.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5.gi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6.gi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8.gi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2133972" y="692696"/>
            <a:ext cx="10297144" cy="3374262"/>
          </a:xfrm>
        </p:spPr>
        <p:txBody>
          <a:bodyPr/>
          <a:lstStyle/>
          <a:p>
            <a:pPr defTabSz="914400">
              <a:lnSpc>
                <a:spcPct val="90000"/>
              </a:lnSpc>
              <a:spcBef>
                <a:spcPts val="0"/>
              </a:spcBef>
              <a:buNone/>
            </a:pPr>
            <a:r>
              <a:rPr lang="sl-SI" sz="8800" b="1" i="0" dirty="0">
                <a:solidFill>
                  <a:srgbClr val="465562">
                    <a:lumMod val="75000"/>
                  </a:srgbClr>
                </a:solidFill>
                <a:latin typeface="Euphemia"/>
                <a:ea typeface="+mj-ea"/>
                <a:cs typeface="+mj-cs"/>
              </a:rPr>
              <a:t>INFORMATIKA</a:t>
            </a:r>
            <a:br>
              <a:rPr lang="sl-SI" sz="8800" b="1" i="0" dirty="0">
                <a:solidFill>
                  <a:srgbClr val="465562">
                    <a:lumMod val="75000"/>
                  </a:srgbClr>
                </a:solidFill>
                <a:latin typeface="Euphemia"/>
                <a:ea typeface="+mj-ea"/>
                <a:cs typeface="+mj-cs"/>
              </a:rPr>
            </a:br>
            <a:br>
              <a:rPr lang="sl-SI" sz="3200" b="1" i="0" dirty="0">
                <a:solidFill>
                  <a:srgbClr val="465562">
                    <a:lumMod val="75000"/>
                  </a:srgbClr>
                </a:solidFill>
                <a:latin typeface="Euphemia"/>
                <a:ea typeface="+mj-ea"/>
                <a:cs typeface="+mj-cs"/>
              </a:rPr>
            </a:br>
            <a:endParaRPr lang="sl-SI" sz="3200" b="1" i="0" dirty="0">
              <a:solidFill>
                <a:srgbClr val="465562">
                  <a:lumMod val="75000"/>
                </a:srgbClr>
              </a:solidFill>
              <a:latin typeface="Euphemia"/>
              <a:ea typeface="+mj-ea"/>
              <a:cs typeface="+mj-cs"/>
            </a:endParaRPr>
          </a:p>
        </p:txBody>
      </p:sp>
      <p:sp>
        <p:nvSpPr>
          <p:cNvPr id="3" name="Podnaslov 2"/>
          <p:cNvSpPr>
            <a:spLocks noGrp="1"/>
          </p:cNvSpPr>
          <p:nvPr>
            <p:ph type="subTitle" idx="1"/>
          </p:nvPr>
        </p:nvSpPr>
        <p:spPr>
          <a:xfrm>
            <a:off x="1989956" y="6021288"/>
            <a:ext cx="7516442" cy="360039"/>
          </a:xfrm>
        </p:spPr>
        <p:txBody>
          <a:bodyPr>
            <a:normAutofit lnSpcReduction="10000"/>
          </a:bodyPr>
          <a:lstStyle/>
          <a:p>
            <a:r>
              <a:rPr lang="sl-SI" altLang="en-US" sz="2000" b="1" dirty="0"/>
              <a:t>ZDENKO POTOČAR, univ.dipl.org</a:t>
            </a:r>
            <a:r>
              <a:rPr lang="sl-SI" altLang="en-US" sz="2000" dirty="0"/>
              <a:t>.</a:t>
            </a:r>
          </a:p>
        </p:txBody>
      </p:sp>
      <p:pic>
        <p:nvPicPr>
          <p:cNvPr id="6" name="Picture 2" descr="http://www.sc-nm.com/e-gradivo/rai.jp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349971" y="3932485"/>
            <a:ext cx="1079500" cy="76993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Text Box 8">
            <a:hlinkClick r:id="" action="ppaction://noaction"/>
          </p:cNvPr>
          <p:cNvSpPr txBox="1">
            <a:spLocks noChangeArrowheads="1"/>
          </p:cNvSpPr>
          <p:nvPr/>
        </p:nvSpPr>
        <p:spPr bwMode="auto">
          <a:xfrm>
            <a:off x="1700683" y="4869111"/>
            <a:ext cx="23764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sz="1000" dirty="0"/>
              <a:t>Osnovni pojmi informacijske tehnologije</a:t>
            </a:r>
          </a:p>
        </p:txBody>
      </p:sp>
      <p:pic>
        <p:nvPicPr>
          <p:cNvPr id="8" name="Picture 4" descr="demon">
            <a:hlinkClick r:id="" action="ppaction://noaction"/>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150196" y="3861048"/>
            <a:ext cx="1143000" cy="81756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9" name="Text Box 8">
            <a:hlinkClick r:id="" action="ppaction://noaction"/>
          </p:cNvPr>
          <p:cNvSpPr txBox="1">
            <a:spLocks noChangeArrowheads="1"/>
          </p:cNvSpPr>
          <p:nvPr/>
        </p:nvSpPr>
        <p:spPr bwMode="auto">
          <a:xfrm>
            <a:off x="3533452" y="5122586"/>
            <a:ext cx="23764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sz="1000" dirty="0">
                <a:hlinkClick r:id="" action="ppaction://noaction"/>
              </a:rPr>
              <a:t>Strojna oprema</a:t>
            </a:r>
            <a:endParaRPr lang="sl-SI" altLang="en-US" sz="1000" dirty="0"/>
          </a:p>
        </p:txBody>
      </p:sp>
      <p:pic>
        <p:nvPicPr>
          <p:cNvPr id="10" name="Picture 9" descr="040_10_themen_fo_software_1_lg_1278637">
            <a:hlinkClick r:id="" action="ppaction://noaction"/>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021858" y="3861049"/>
            <a:ext cx="1246188" cy="87947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1" name="Text Box 8">
            <a:hlinkClick r:id="rId7" action="ppaction://hlinksldjump"/>
          </p:cNvPr>
          <p:cNvSpPr txBox="1">
            <a:spLocks noChangeArrowheads="1"/>
          </p:cNvSpPr>
          <p:nvPr/>
        </p:nvSpPr>
        <p:spPr bwMode="auto">
          <a:xfrm>
            <a:off x="5517033" y="4942136"/>
            <a:ext cx="23764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sz="1000" dirty="0"/>
              <a:t>Programska oprema</a:t>
            </a:r>
          </a:p>
        </p:txBody>
      </p:sp>
      <p:pic>
        <p:nvPicPr>
          <p:cNvPr id="12" name="Picture 13" descr="Global%2520Network%2520Web%2520Image">
            <a:hlinkClick r:id="" action="ppaction://noaction"/>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8109422" y="3861048"/>
            <a:ext cx="1285875" cy="88106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3" name="Text Box 8">
            <a:hlinkClick r:id="" action="ppaction://noaction"/>
          </p:cNvPr>
          <p:cNvSpPr txBox="1">
            <a:spLocks noChangeArrowheads="1"/>
          </p:cNvSpPr>
          <p:nvPr/>
        </p:nvSpPr>
        <p:spPr bwMode="auto">
          <a:xfrm>
            <a:off x="7606183" y="4869111"/>
            <a:ext cx="23764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sz="1000" dirty="0"/>
              <a:t>Računalniška omrežja</a:t>
            </a:r>
          </a:p>
        </p:txBody>
      </p:sp>
      <p:sp>
        <p:nvSpPr>
          <p:cNvPr id="14" name="Text Box 8">
            <a:hlinkClick r:id="" action="ppaction://noaction"/>
          </p:cNvPr>
          <p:cNvSpPr txBox="1">
            <a:spLocks noChangeArrowheads="1"/>
          </p:cNvSpPr>
          <p:nvPr/>
        </p:nvSpPr>
        <p:spPr bwMode="auto">
          <a:xfrm>
            <a:off x="3608858" y="4819025"/>
            <a:ext cx="23764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sz="1000" dirty="0">
                <a:hlinkClick r:id="" action="ppaction://noaction"/>
              </a:rPr>
              <a:t>Zgodovina računalništva</a:t>
            </a:r>
            <a:endParaRPr lang="sl-SI" altLang="en-US" sz="1000" dirty="0"/>
          </a:p>
        </p:txBody>
      </p:sp>
    </p:spTree>
    <p:extLst>
      <p:ext uri="{BB962C8B-B14F-4D97-AF65-F5344CB8AC3E}">
        <p14:creationId xmlns:p14="http://schemas.microsoft.com/office/powerpoint/2010/main" val="506761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Naslov 1"/>
          <p:cNvSpPr>
            <a:spLocks noGrp="1"/>
          </p:cNvSpPr>
          <p:nvPr>
            <p:ph type="title"/>
          </p:nvPr>
        </p:nvSpPr>
        <p:spPr>
          <a:xfrm>
            <a:off x="1979612" y="428625"/>
            <a:ext cx="8229600" cy="857250"/>
          </a:xfrm>
        </p:spPr>
        <p:txBody>
          <a:bodyPr/>
          <a:lstStyle/>
          <a:p>
            <a:pPr eaLnBrk="1" hangingPunct="1"/>
            <a:r>
              <a:rPr lang="sl-SI" altLang="en-US"/>
              <a:t>KOLIČINA INFORMACIJ</a:t>
            </a:r>
          </a:p>
        </p:txBody>
      </p:sp>
      <p:sp>
        <p:nvSpPr>
          <p:cNvPr id="52227" name="Ograda vsebine 2"/>
          <p:cNvSpPr>
            <a:spLocks noGrp="1"/>
          </p:cNvSpPr>
          <p:nvPr>
            <p:ph idx="1"/>
          </p:nvPr>
        </p:nvSpPr>
        <p:spPr/>
        <p:txBody>
          <a:bodyPr/>
          <a:lstStyle/>
          <a:p>
            <a:pPr eaLnBrk="1" hangingPunct="1"/>
            <a:r>
              <a:rPr lang="sl-SI" altLang="en-US"/>
              <a:t>Informacija je nekaj abstraktnega. </a:t>
            </a:r>
          </a:p>
          <a:p>
            <a:pPr eaLnBrk="1" hangingPunct="1"/>
            <a:r>
              <a:rPr lang="sl-SI" altLang="en-US"/>
              <a:t>Ne moremo je prijeti. </a:t>
            </a:r>
          </a:p>
          <a:p>
            <a:pPr eaLnBrk="1" hangingPunct="1"/>
            <a:r>
              <a:rPr lang="sl-SI" altLang="en-US"/>
              <a:t>Informacija nastane, ko jo zvemo prvič.</a:t>
            </a:r>
          </a:p>
          <a:p>
            <a:pPr eaLnBrk="1" hangingPunct="1"/>
            <a:r>
              <a:rPr lang="sl-SI" altLang="en-US"/>
              <a:t>Ko jo slišimo drugič, tretjič nismo zvedeli nič novega – ti ni več informacija.</a:t>
            </a:r>
          </a:p>
          <a:p>
            <a:pPr eaLnBrk="1" hangingPunct="1"/>
            <a:r>
              <a:rPr lang="sl-SI" altLang="en-US"/>
              <a:t>Kako informacije izmerimo?</a:t>
            </a:r>
          </a:p>
        </p:txBody>
      </p:sp>
      <p:pic>
        <p:nvPicPr>
          <p:cNvPr id="52230" name="Picture 2" descr="http://www.vaughns-1-pagers.com/science/geiger-counters/meter-face.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951663" y="4643438"/>
            <a:ext cx="2151063"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7780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Naslov 1"/>
          <p:cNvSpPr>
            <a:spLocks noGrp="1"/>
          </p:cNvSpPr>
          <p:nvPr>
            <p:ph type="title"/>
          </p:nvPr>
        </p:nvSpPr>
        <p:spPr>
          <a:xfrm>
            <a:off x="1979612" y="428625"/>
            <a:ext cx="8229600" cy="857250"/>
          </a:xfrm>
        </p:spPr>
        <p:txBody>
          <a:bodyPr/>
          <a:lstStyle/>
          <a:p>
            <a:pPr eaLnBrk="1" hangingPunct="1"/>
            <a:r>
              <a:rPr lang="sl-SI" altLang="en-US"/>
              <a:t>ZAPIS VIDEA</a:t>
            </a:r>
          </a:p>
        </p:txBody>
      </p:sp>
      <p:sp>
        <p:nvSpPr>
          <p:cNvPr id="3" name="Ograda vsebine 2"/>
          <p:cNvSpPr>
            <a:spLocks noGrp="1"/>
          </p:cNvSpPr>
          <p:nvPr>
            <p:ph idx="1"/>
          </p:nvPr>
        </p:nvSpPr>
        <p:spPr/>
        <p:txBody>
          <a:bodyPr>
            <a:normAutofit lnSpcReduction="10000"/>
          </a:bodyPr>
          <a:lstStyle/>
          <a:p>
            <a:pPr marL="274320" indent="-274320">
              <a:buClr>
                <a:schemeClr val="accent3"/>
              </a:buClr>
              <a:buFont typeface="Wingdings 2"/>
              <a:buChar char=""/>
              <a:defRPr/>
            </a:pPr>
            <a:r>
              <a:rPr lang="sl-SI" dirty="0"/>
              <a:t>Pri videu pa se mora na zaslonu zvrstiti več slik v sekundi (pri našem televizijskem sistemu- PAL- 25/sekundo, pri ameriškem - NTSC-30/sekundo), datoteke so zato ogromne.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Za kvaliteten video posnetek potrebujemo vsaj 25 slik na sekundo, kar zahteva precejšno količino pomnilnika.</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Pogosto video ne gledamo čez cel ekran ampak samo v oknu velikosti četrtino ali pa samo šestnajstino ekrana.</a:t>
            </a:r>
          </a:p>
          <a:p>
            <a:pPr marL="274320" indent="-274320">
              <a:buClr>
                <a:schemeClr val="accent3"/>
              </a:buClr>
              <a:buFont typeface="Wingdings 2"/>
              <a:buChar char=""/>
              <a:defRPr/>
            </a:pPr>
            <a:endParaRPr lang="sl-SI" dirty="0"/>
          </a:p>
        </p:txBody>
      </p:sp>
    </p:spTree>
    <p:extLst>
      <p:ext uri="{BB962C8B-B14F-4D97-AF65-F5344CB8AC3E}">
        <p14:creationId xmlns:p14="http://schemas.microsoft.com/office/powerpoint/2010/main" val="359723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Naslov 1"/>
          <p:cNvSpPr>
            <a:spLocks noGrp="1"/>
          </p:cNvSpPr>
          <p:nvPr>
            <p:ph type="title"/>
          </p:nvPr>
        </p:nvSpPr>
        <p:spPr>
          <a:xfrm>
            <a:off x="6454776" y="333375"/>
            <a:ext cx="3754437" cy="1143000"/>
          </a:xfrm>
        </p:spPr>
        <p:txBody>
          <a:bodyPr/>
          <a:lstStyle/>
          <a:p>
            <a:pPr eaLnBrk="1" hangingPunct="1"/>
            <a:r>
              <a:rPr lang="sl-SI" altLang="en-US"/>
              <a:t>ZAPIS VIDEA</a:t>
            </a:r>
          </a:p>
        </p:txBody>
      </p:sp>
      <p:sp>
        <p:nvSpPr>
          <p:cNvPr id="3" name="Ograda vsebine 2"/>
          <p:cNvSpPr>
            <a:spLocks noGrp="1"/>
          </p:cNvSpPr>
          <p:nvPr>
            <p:ph idx="1"/>
          </p:nvPr>
        </p:nvSpPr>
        <p:spPr>
          <a:xfrm>
            <a:off x="6094412" y="1357314"/>
            <a:ext cx="4114800" cy="5214937"/>
          </a:xfrm>
        </p:spPr>
        <p:txBody>
          <a:bodyPr>
            <a:normAutofit fontScale="92500" lnSpcReduction="10000"/>
          </a:bodyPr>
          <a:lstStyle/>
          <a:p>
            <a:pPr eaLnBrk="1" hangingPunct="1">
              <a:lnSpc>
                <a:spcPct val="80000"/>
              </a:lnSpc>
              <a:defRPr/>
            </a:pPr>
            <a:endParaRPr lang="sl-SI" sz="2200" dirty="0"/>
          </a:p>
          <a:p>
            <a:pPr eaLnBrk="1" hangingPunct="1">
              <a:lnSpc>
                <a:spcPct val="80000"/>
              </a:lnSpc>
              <a:defRPr/>
            </a:pPr>
            <a:r>
              <a:rPr lang="sl-SI" sz="2200" dirty="0"/>
              <a:t>KOMPRESIJA VIDEO ZAPISA</a:t>
            </a:r>
          </a:p>
          <a:p>
            <a:pPr eaLnBrk="1" hangingPunct="1">
              <a:lnSpc>
                <a:spcPct val="80000"/>
              </a:lnSpc>
              <a:defRPr/>
            </a:pPr>
            <a:r>
              <a:rPr lang="sl-SI" sz="2200" dirty="0"/>
              <a:t>Obstajajo različni algoritmi, ki video posnetek pred shranjevanjem na disk stisnejo (</a:t>
            </a:r>
            <a:r>
              <a:rPr lang="sl-SI" sz="2200" dirty="0" err="1"/>
              <a:t>KOmpresirajo</a:t>
            </a:r>
            <a:r>
              <a:rPr lang="sl-SI" sz="2200" dirty="0"/>
              <a:t>)</a:t>
            </a:r>
            <a:endParaRPr lang="sl-SI" sz="2200" dirty="0">
              <a:latin typeface="Arial" charset="0"/>
            </a:endParaRPr>
          </a:p>
          <a:p>
            <a:pPr eaLnBrk="1" hangingPunct="1">
              <a:lnSpc>
                <a:spcPct val="80000"/>
              </a:lnSpc>
              <a:defRPr/>
            </a:pPr>
            <a:endParaRPr lang="sl-SI" sz="2200" dirty="0">
              <a:latin typeface="Arial" charset="0"/>
            </a:endParaRPr>
          </a:p>
          <a:p>
            <a:pPr eaLnBrk="1" hangingPunct="1">
              <a:lnSpc>
                <a:spcPct val="80000"/>
              </a:lnSpc>
              <a:defRPr/>
            </a:pPr>
            <a:r>
              <a:rPr lang="sl-SI" sz="2200" dirty="0"/>
              <a:t>Ob predvajanju pa raztegnejo na prvotno velikost (</a:t>
            </a:r>
            <a:r>
              <a:rPr lang="sl-SI" sz="2200" dirty="0" err="1"/>
              <a:t>DEKompresirajo</a:t>
            </a:r>
            <a:r>
              <a:rPr lang="sl-SI" sz="2200" dirty="0"/>
              <a:t>), </a:t>
            </a:r>
          </a:p>
          <a:p>
            <a:pPr eaLnBrk="1" hangingPunct="1">
              <a:lnSpc>
                <a:spcPct val="80000"/>
              </a:lnSpc>
              <a:defRPr/>
            </a:pPr>
            <a:r>
              <a:rPr lang="sl-SI" sz="2200" dirty="0"/>
              <a:t>proces je kratko imenovan KODEK.</a:t>
            </a:r>
          </a:p>
          <a:p>
            <a:pPr eaLnBrk="1" hangingPunct="1">
              <a:lnSpc>
                <a:spcPct val="80000"/>
              </a:lnSpc>
              <a:buFont typeface="Wingdings 2" panose="05020102010507070707" pitchFamily="18" charset="2"/>
              <a:buNone/>
              <a:defRPr/>
            </a:pPr>
            <a:br>
              <a:rPr lang="sl-SI" sz="2200" dirty="0"/>
            </a:br>
            <a:r>
              <a:rPr lang="sl-SI" sz="2200" dirty="0"/>
              <a:t>KODEK (CODEC; </a:t>
            </a:r>
            <a:r>
              <a:rPr lang="sl-SI" sz="2200" dirty="0" err="1"/>
              <a:t>COding</a:t>
            </a:r>
            <a:r>
              <a:rPr lang="sl-SI" sz="2200" dirty="0"/>
              <a:t> </a:t>
            </a:r>
            <a:r>
              <a:rPr lang="sl-SI" sz="2200" dirty="0" err="1"/>
              <a:t>DECoding</a:t>
            </a:r>
            <a:r>
              <a:rPr lang="sl-SI" sz="2200" dirty="0"/>
              <a:t>) je algoritem za kodiranje in dekodiranje analognih signalov v digitalno obliko in nasprotno. </a:t>
            </a:r>
          </a:p>
          <a:p>
            <a:pPr eaLnBrk="1" hangingPunct="1">
              <a:lnSpc>
                <a:spcPct val="80000"/>
              </a:lnSpc>
              <a:defRPr/>
            </a:pPr>
            <a:endParaRPr lang="sl-SI" sz="2200" dirty="0"/>
          </a:p>
        </p:txBody>
      </p:sp>
      <p:pic>
        <p:nvPicPr>
          <p:cNvPr id="106502" name="Picture 2" descr="http://www.mojmikro.si/files/imager/node/229-718.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2412"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414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Naslov 1"/>
          <p:cNvSpPr>
            <a:spLocks noGrp="1"/>
          </p:cNvSpPr>
          <p:nvPr>
            <p:ph type="title"/>
          </p:nvPr>
        </p:nvSpPr>
        <p:spPr>
          <a:xfrm>
            <a:off x="1979612" y="428625"/>
            <a:ext cx="8229600" cy="857250"/>
          </a:xfrm>
        </p:spPr>
        <p:txBody>
          <a:bodyPr/>
          <a:lstStyle/>
          <a:p>
            <a:pPr eaLnBrk="1" hangingPunct="1"/>
            <a:r>
              <a:rPr lang="sl-SI" altLang="en-US"/>
              <a:t>ZAPIS VIDEA</a:t>
            </a:r>
          </a:p>
        </p:txBody>
      </p:sp>
      <p:sp>
        <p:nvSpPr>
          <p:cNvPr id="107523" name="Ograda vsebine 2"/>
          <p:cNvSpPr>
            <a:spLocks noGrp="1"/>
          </p:cNvSpPr>
          <p:nvPr>
            <p:ph idx="1"/>
          </p:nvPr>
        </p:nvSpPr>
        <p:spPr/>
        <p:txBody>
          <a:bodyPr/>
          <a:lstStyle/>
          <a:p>
            <a:pPr eaLnBrk="1" hangingPunct="1">
              <a:lnSpc>
                <a:spcPct val="90000"/>
              </a:lnSpc>
            </a:pPr>
            <a:r>
              <a:rPr lang="sl-SI" altLang="en-US" sz="1600"/>
              <a:t>Vrste video datotek: </a:t>
            </a:r>
            <a:br>
              <a:rPr lang="sl-SI" altLang="en-US" sz="1600"/>
            </a:br>
            <a:endParaRPr lang="sl-SI" altLang="en-US" sz="1600"/>
          </a:p>
          <a:p>
            <a:pPr eaLnBrk="1" hangingPunct="1">
              <a:lnSpc>
                <a:spcPct val="90000"/>
              </a:lnSpc>
            </a:pPr>
            <a:r>
              <a:rPr lang="sl-SI" altLang="en-US" sz="1600"/>
              <a:t>MPEG4; Moving Picture Experts Group 4 </a:t>
            </a:r>
          </a:p>
          <a:p>
            <a:pPr eaLnBrk="1" hangingPunct="1">
              <a:lnSpc>
                <a:spcPct val="90000"/>
              </a:lnSpc>
            </a:pPr>
            <a:r>
              <a:rPr lang="sl-SI" altLang="en-US" sz="1600"/>
              <a:t>AVI; Audio Video Interleave </a:t>
            </a:r>
          </a:p>
          <a:p>
            <a:pPr eaLnBrk="1" hangingPunct="1">
              <a:lnSpc>
                <a:spcPct val="90000"/>
              </a:lnSpc>
            </a:pPr>
            <a:r>
              <a:rPr lang="sl-SI" altLang="en-US" sz="1600"/>
              <a:t>DIVX; Digital Video Express </a:t>
            </a:r>
          </a:p>
          <a:p>
            <a:pPr eaLnBrk="1" hangingPunct="1">
              <a:lnSpc>
                <a:spcPct val="90000"/>
              </a:lnSpc>
            </a:pPr>
            <a:r>
              <a:rPr lang="sl-SI" altLang="en-US" sz="1600"/>
              <a:t>WMv; Windows Media Video </a:t>
            </a:r>
          </a:p>
          <a:p>
            <a:pPr eaLnBrk="1" hangingPunct="1">
              <a:lnSpc>
                <a:spcPct val="90000"/>
              </a:lnSpc>
            </a:pPr>
            <a:r>
              <a:rPr lang="sl-SI" altLang="en-US" sz="1600"/>
              <a:t>MP4; MPEG-4 Video File </a:t>
            </a:r>
          </a:p>
          <a:p>
            <a:pPr eaLnBrk="1" hangingPunct="1">
              <a:lnSpc>
                <a:spcPct val="90000"/>
              </a:lnSpc>
            </a:pPr>
            <a:r>
              <a:rPr lang="sl-SI" altLang="en-US" sz="1600"/>
              <a:t>3GP; Third Generation Partnership Project </a:t>
            </a:r>
          </a:p>
          <a:p>
            <a:pPr eaLnBrk="1" hangingPunct="1">
              <a:lnSpc>
                <a:spcPct val="90000"/>
              </a:lnSpc>
            </a:pPr>
            <a:r>
              <a:rPr lang="sl-SI" altLang="en-US" sz="1600"/>
              <a:t>FLV; Flash Video</a:t>
            </a:r>
            <a:r>
              <a:rPr lang="sl-SI" altLang="en-US" sz="2400"/>
              <a:t> </a:t>
            </a:r>
          </a:p>
          <a:p>
            <a:pPr eaLnBrk="1" hangingPunct="1">
              <a:lnSpc>
                <a:spcPct val="90000"/>
              </a:lnSpc>
            </a:pPr>
            <a:endParaRPr lang="sl-SI" altLang="en-US" sz="2400"/>
          </a:p>
        </p:txBody>
      </p:sp>
      <p:pic>
        <p:nvPicPr>
          <p:cNvPr id="107526" name="Picture 2" descr="http://www.e-fotografija.com/artman/uploads/sonykamera.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4412"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628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Naslov 1"/>
          <p:cNvSpPr>
            <a:spLocks noGrp="1"/>
          </p:cNvSpPr>
          <p:nvPr>
            <p:ph type="title"/>
          </p:nvPr>
        </p:nvSpPr>
        <p:spPr>
          <a:xfrm>
            <a:off x="1979612" y="428625"/>
            <a:ext cx="8229600" cy="857250"/>
          </a:xfrm>
        </p:spPr>
        <p:txBody>
          <a:bodyPr/>
          <a:lstStyle/>
          <a:p>
            <a:pPr eaLnBrk="1" hangingPunct="1"/>
            <a:r>
              <a:rPr lang="sl-SI" altLang="en-US"/>
              <a:t>KOLIČINA INFORMACIJ</a:t>
            </a:r>
          </a:p>
        </p:txBody>
      </p:sp>
      <p:sp>
        <p:nvSpPr>
          <p:cNvPr id="3" name="Ograda vsebine 2"/>
          <p:cNvSpPr>
            <a:spLocks noGrp="1"/>
          </p:cNvSpPr>
          <p:nvPr>
            <p:ph idx="1"/>
          </p:nvPr>
        </p:nvSpPr>
        <p:spPr/>
        <p:txBody>
          <a:bodyPr>
            <a:normAutofit fontScale="92500" lnSpcReduction="10000"/>
          </a:bodyPr>
          <a:lstStyle/>
          <a:p>
            <a:pPr marL="274320" indent="-274320">
              <a:buClr>
                <a:schemeClr val="accent3"/>
              </a:buClr>
              <a:buFont typeface="Wingdings 2"/>
              <a:buChar char=""/>
              <a:defRPr/>
            </a:pPr>
            <a:r>
              <a:rPr lang="sl-SI" dirty="0"/>
              <a:t>Informacije merimo z biti.</a:t>
            </a:r>
          </a:p>
          <a:p>
            <a:pPr marL="274320" indent="-274320">
              <a:buClr>
                <a:schemeClr val="accent3"/>
              </a:buClr>
              <a:buFont typeface="Wingdings 2"/>
              <a:buChar char=""/>
              <a:defRPr/>
            </a:pPr>
            <a:r>
              <a:rPr lang="sl-SI" dirty="0"/>
              <a:t>Angleško = </a:t>
            </a:r>
            <a:r>
              <a:rPr lang="sl-SI" b="1" dirty="0" err="1"/>
              <a:t>bi</a:t>
            </a:r>
            <a:r>
              <a:rPr lang="sl-SI" dirty="0" err="1"/>
              <a:t>nary</a:t>
            </a:r>
            <a:r>
              <a:rPr lang="sl-SI" dirty="0"/>
              <a:t> </a:t>
            </a:r>
            <a:r>
              <a:rPr lang="sl-SI" dirty="0" err="1"/>
              <a:t>digi</a:t>
            </a:r>
            <a:r>
              <a:rPr lang="sl-SI" b="1" dirty="0" err="1"/>
              <a:t>t</a:t>
            </a:r>
            <a:r>
              <a:rPr lang="sl-SI" b="1" dirty="0"/>
              <a:t> = bit</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1 bit je tista količina informacij, ki nam poda odgovor na vprašanje kjer sta možna dva enako verjetna odgovora.</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Primer: met kovanca.</a:t>
            </a:r>
          </a:p>
          <a:p>
            <a:pPr marL="640080" lvl="1">
              <a:buFont typeface="Wingdings 2"/>
              <a:buChar char=""/>
              <a:defRPr/>
            </a:pPr>
            <a:r>
              <a:rPr lang="sl-SI" dirty="0"/>
              <a:t>cifra, grb – 2 enako verjetna možna izida </a:t>
            </a:r>
          </a:p>
          <a:p>
            <a:pPr marL="640080" lvl="1">
              <a:buFont typeface="Wingdings 2"/>
              <a:buChar char=""/>
              <a:defRPr/>
            </a:pPr>
            <a:r>
              <a:rPr lang="sl-SI" dirty="0"/>
              <a:t>količina prejete informacije je 1 bit </a:t>
            </a:r>
          </a:p>
          <a:p>
            <a:pPr marL="274320" indent="-274320">
              <a:buClr>
                <a:schemeClr val="accent3"/>
              </a:buClr>
              <a:buFont typeface="Wingdings 2"/>
              <a:buChar char=""/>
              <a:defRPr/>
            </a:pPr>
            <a:endParaRPr lang="sl-SI" dirty="0"/>
          </a:p>
        </p:txBody>
      </p:sp>
      <p:pic>
        <p:nvPicPr>
          <p:cNvPr id="53254" name="Picture 2" descr="http://colos.fri.uni-lj.si/ERI/INFORMATIKA/Podatki_in_informacije/slike/euro.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380537" y="3429000"/>
            <a:ext cx="11049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4577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Naslov 1"/>
          <p:cNvSpPr>
            <a:spLocks noGrp="1"/>
          </p:cNvSpPr>
          <p:nvPr>
            <p:ph type="title"/>
          </p:nvPr>
        </p:nvSpPr>
        <p:spPr>
          <a:xfrm>
            <a:off x="1979612" y="428625"/>
            <a:ext cx="8229600" cy="857250"/>
          </a:xfrm>
        </p:spPr>
        <p:txBody>
          <a:bodyPr/>
          <a:lstStyle/>
          <a:p>
            <a:pPr eaLnBrk="1" hangingPunct="1"/>
            <a:r>
              <a:rPr lang="sl-SI" altLang="en-US"/>
              <a:t>KOLIČINA INFORMACIJ</a:t>
            </a:r>
          </a:p>
        </p:txBody>
      </p:sp>
      <p:sp>
        <p:nvSpPr>
          <p:cNvPr id="3" name="Ograda vsebine 2"/>
          <p:cNvSpPr>
            <a:spLocks noGrp="1"/>
          </p:cNvSpPr>
          <p:nvPr>
            <p:ph idx="1"/>
          </p:nvPr>
        </p:nvSpPr>
        <p:spPr/>
        <p:txBody>
          <a:bodyPr>
            <a:normAutofit fontScale="40000" lnSpcReduction="20000"/>
          </a:bodyPr>
          <a:lstStyle/>
          <a:p>
            <a:pPr marL="274320" indent="-274320">
              <a:buClr>
                <a:schemeClr val="accent3"/>
              </a:buClr>
              <a:buFont typeface="Wingdings 2"/>
              <a:buChar char=""/>
              <a:defRPr/>
            </a:pPr>
            <a:r>
              <a:rPr lang="sl-SI" dirty="0"/>
              <a:t>igralna barva naključno izbrane karte </a:t>
            </a:r>
          </a:p>
          <a:p>
            <a:pPr marL="640080" lvl="1">
              <a:buFont typeface="Wingdings 2"/>
              <a:buChar char=""/>
              <a:defRPr/>
            </a:pPr>
            <a:r>
              <a:rPr lang="sl-SI" dirty="0"/>
              <a:t>srce, karo, pik, križ – 4 enako verjetni izid </a:t>
            </a:r>
          </a:p>
          <a:p>
            <a:pPr marL="640080" lvl="1">
              <a:buFont typeface="Wingdings 2"/>
              <a:buChar char=""/>
              <a:defRPr/>
            </a:pPr>
            <a:r>
              <a:rPr lang="sl-SI" dirty="0"/>
              <a:t>količina prejete informacije je 2 bita </a:t>
            </a:r>
          </a:p>
          <a:p>
            <a:pPr marL="640080" lvl="1">
              <a:buFont typeface="Wingdings 2"/>
              <a:buChar char=""/>
              <a:defRPr/>
            </a:pPr>
            <a:endParaRPr lang="sl-SI" dirty="0"/>
          </a:p>
          <a:p>
            <a:pPr marL="640080" lvl="1">
              <a:buFont typeface="Wingdings 2"/>
              <a:buChar char=""/>
              <a:defRPr/>
            </a:pPr>
            <a:endParaRPr lang="sl-SI" dirty="0"/>
          </a:p>
          <a:p>
            <a:pPr marL="274320" indent="-274320">
              <a:buClr>
                <a:schemeClr val="accent3"/>
              </a:buClr>
              <a:buFont typeface="Wingdings 2"/>
              <a:buChar char=""/>
              <a:defRPr/>
            </a:pPr>
            <a:r>
              <a:rPr lang="sl-SI" dirty="0"/>
              <a:t>Ugotovi: Koliko bitov informacij potrebuješ, da izveš v katerem nadstropju hiše živi Miha? </a:t>
            </a:r>
          </a:p>
          <a:p>
            <a:pPr marL="274320" indent="-274320">
              <a:buClr>
                <a:schemeClr val="accent3"/>
              </a:buClr>
              <a:buNone/>
              <a:defRPr/>
            </a:pPr>
            <a:r>
              <a:rPr lang="sl-SI" dirty="0"/>
              <a:t>	(Hiša ima 8 nadstropij.)</a:t>
            </a:r>
          </a:p>
          <a:p>
            <a:pPr marL="274320" indent="-274320">
              <a:buClr>
                <a:schemeClr val="accent3"/>
              </a:buClr>
              <a:buFont typeface="Wingdings 2"/>
              <a:buChar char=""/>
              <a:defRPr/>
            </a:pPr>
            <a:endParaRPr lang="sl-SI" dirty="0"/>
          </a:p>
          <a:p>
            <a:pPr marL="640080" lvl="1">
              <a:buFont typeface="Wingdings 2"/>
              <a:buChar char=""/>
              <a:defRPr/>
            </a:pPr>
            <a:endParaRPr lang="sl-SI" dirty="0"/>
          </a:p>
          <a:p>
            <a:pPr marL="640080" lvl="1">
              <a:buFont typeface="Wingdings 2"/>
              <a:buChar char=""/>
              <a:defRPr/>
            </a:pPr>
            <a:endParaRPr lang="sl-SI" dirty="0"/>
          </a:p>
          <a:p>
            <a:pPr marL="274320" indent="-274320">
              <a:buClr>
                <a:schemeClr val="accent3"/>
              </a:buClr>
              <a:buFont typeface="Wingdings 2"/>
              <a:buChar char=""/>
              <a:defRPr/>
            </a:pPr>
            <a:r>
              <a:rPr lang="sl-SI" dirty="0"/>
              <a:t>Opazimo lahko, da je število izidov enako številu 2, potenciranemu s količino informacije. </a:t>
            </a:r>
          </a:p>
          <a:p>
            <a:pPr marL="274320" indent="-274320">
              <a:buClr>
                <a:schemeClr val="accent3"/>
              </a:buClr>
              <a:buFont typeface="Wingdings 2"/>
              <a:buChar char=""/>
              <a:defRPr/>
            </a:pPr>
            <a:r>
              <a:rPr lang="sl-SI" dirty="0"/>
              <a:t>Met kovanca: 2 = 2</a:t>
            </a:r>
            <a:r>
              <a:rPr lang="sl-SI" baseline="30000" dirty="0"/>
              <a:t>1</a:t>
            </a:r>
            <a:r>
              <a:rPr lang="sl-SI" dirty="0"/>
              <a:t> </a:t>
            </a:r>
          </a:p>
          <a:p>
            <a:pPr marL="274320" indent="-274320">
              <a:buClr>
                <a:schemeClr val="accent3"/>
              </a:buClr>
              <a:buFont typeface="Wingdings 2"/>
              <a:buChar char=""/>
              <a:defRPr/>
            </a:pPr>
            <a:r>
              <a:rPr lang="sl-SI" dirty="0"/>
              <a:t>Igralna barva kart: 4 = 2</a:t>
            </a:r>
            <a:r>
              <a:rPr lang="sl-SI" baseline="30000" dirty="0"/>
              <a:t>2</a:t>
            </a:r>
            <a:r>
              <a:rPr lang="sl-SI" dirty="0"/>
              <a:t> </a:t>
            </a:r>
          </a:p>
          <a:p>
            <a:pPr marL="274320" indent="-274320">
              <a:buClr>
                <a:schemeClr val="accent3"/>
              </a:buClr>
              <a:buFont typeface="Wingdings 2"/>
              <a:buChar char=""/>
              <a:defRPr/>
            </a:pPr>
            <a:r>
              <a:rPr lang="sl-SI" dirty="0"/>
              <a:t>razred hiša: 8 = 2</a:t>
            </a:r>
            <a:r>
              <a:rPr lang="sl-SI" baseline="30000" dirty="0"/>
              <a:t>3</a:t>
            </a:r>
            <a:r>
              <a:rPr lang="sl-SI" dirty="0"/>
              <a:t>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b="1" dirty="0"/>
              <a:t>Primer 2:</a:t>
            </a:r>
            <a:r>
              <a:rPr lang="sl-SI" dirty="0"/>
              <a:t> </a:t>
            </a:r>
          </a:p>
          <a:p>
            <a:pPr marL="274320" indent="-274320">
              <a:buClr>
                <a:schemeClr val="accent3"/>
              </a:buClr>
              <a:buFont typeface="Wingdings 2"/>
              <a:buChar char=""/>
              <a:defRPr/>
            </a:pPr>
            <a:r>
              <a:rPr lang="sl-SI" dirty="0"/>
              <a:t>Izid poskusa z 32 enakovrednimi možnostmi je vreden 5 bitov (5 enot), ker velja: 2</a:t>
            </a:r>
            <a:r>
              <a:rPr lang="sl-SI" baseline="30000" dirty="0"/>
              <a:t>5</a:t>
            </a:r>
            <a:r>
              <a:rPr lang="sl-SI" dirty="0"/>
              <a:t> = 32. </a:t>
            </a:r>
          </a:p>
          <a:p>
            <a:pPr marL="274320" indent="-274320">
              <a:buClr>
                <a:schemeClr val="accent3"/>
              </a:buClr>
              <a:buFont typeface="Wingdings 2"/>
              <a:buChar char=""/>
              <a:defRPr/>
            </a:pPr>
            <a:r>
              <a:rPr lang="sl-SI" dirty="0"/>
              <a:t>Če število izidov poskusa ni natančno enako potenci števila 2, ga "popravimo" na naslednjo višjo potenco števila 2.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p:txBody>
      </p:sp>
    </p:spTree>
    <p:extLst>
      <p:ext uri="{BB962C8B-B14F-4D97-AF65-F5344CB8AC3E}">
        <p14:creationId xmlns:p14="http://schemas.microsoft.com/office/powerpoint/2010/main" val="225104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Naslov 1"/>
          <p:cNvSpPr>
            <a:spLocks noGrp="1"/>
          </p:cNvSpPr>
          <p:nvPr>
            <p:ph type="title"/>
          </p:nvPr>
        </p:nvSpPr>
        <p:spPr>
          <a:xfrm>
            <a:off x="1979612" y="428625"/>
            <a:ext cx="8229600" cy="857250"/>
          </a:xfrm>
        </p:spPr>
        <p:txBody>
          <a:bodyPr/>
          <a:lstStyle/>
          <a:p>
            <a:pPr eaLnBrk="1" hangingPunct="1"/>
            <a:r>
              <a:rPr lang="sl-SI" altLang="en-US"/>
              <a:t>KOLIČINA INFORMACIJ</a:t>
            </a:r>
          </a:p>
        </p:txBody>
      </p:sp>
      <p:sp>
        <p:nvSpPr>
          <p:cNvPr id="55299" name="Ograda vsebine 2"/>
          <p:cNvSpPr>
            <a:spLocks noGrp="1"/>
          </p:cNvSpPr>
          <p:nvPr>
            <p:ph idx="1"/>
          </p:nvPr>
        </p:nvSpPr>
        <p:spPr/>
        <p:txBody>
          <a:bodyPr/>
          <a:lstStyle/>
          <a:p>
            <a:pPr eaLnBrk="1" hangingPunct="1"/>
            <a:r>
              <a:rPr lang="sl-SI" altLang="en-US"/>
              <a:t>Matematično izračun:</a:t>
            </a:r>
          </a:p>
          <a:p>
            <a:pPr eaLnBrk="1" hangingPunct="1"/>
            <a:r>
              <a:rPr lang="sl-SI" altLang="en-US"/>
              <a:t>Če rečemo, da je število možnih, enako verjetnih  odgovorov </a:t>
            </a:r>
            <a:r>
              <a:rPr lang="sl-SI" altLang="en-US" i="1"/>
              <a:t>n, </a:t>
            </a:r>
            <a:r>
              <a:rPr lang="sl-SI" altLang="en-US"/>
              <a:t>lahko količino informacije </a:t>
            </a:r>
            <a:r>
              <a:rPr lang="sl-SI" altLang="en-US" i="1"/>
              <a:t>I</a:t>
            </a:r>
            <a:r>
              <a:rPr lang="sl-SI" altLang="en-US"/>
              <a:t> izračunamo po enačbi:</a:t>
            </a:r>
          </a:p>
          <a:p>
            <a:pPr eaLnBrk="1" hangingPunct="1">
              <a:buFont typeface="Wingdings 2" panose="05020102010507070707" pitchFamily="18" charset="2"/>
              <a:buNone/>
            </a:pPr>
            <a:r>
              <a:rPr lang="sl-SI" altLang="en-US" i="1"/>
              <a:t>			I = log </a:t>
            </a:r>
            <a:r>
              <a:rPr lang="sl-SI" altLang="en-US" i="1" baseline="-25000"/>
              <a:t>2</a:t>
            </a:r>
            <a:r>
              <a:rPr lang="sl-SI" altLang="en-US" i="1"/>
              <a:t> n</a:t>
            </a:r>
            <a:endParaRPr lang="sl-SI" altLang="en-US"/>
          </a:p>
          <a:p>
            <a:pPr eaLnBrk="1" hangingPunct="1">
              <a:buFont typeface="Wingdings 2" panose="05020102010507070707" pitchFamily="18" charset="2"/>
              <a:buNone/>
            </a:pPr>
            <a:r>
              <a:rPr lang="sl-SI" altLang="en-US"/>
              <a:t> </a:t>
            </a:r>
          </a:p>
        </p:txBody>
      </p:sp>
      <p:pic>
        <p:nvPicPr>
          <p:cNvPr id="5530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36787" y="5143500"/>
            <a:ext cx="72771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9680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Naslov 1"/>
          <p:cNvSpPr>
            <a:spLocks noGrp="1"/>
          </p:cNvSpPr>
          <p:nvPr>
            <p:ph type="title"/>
          </p:nvPr>
        </p:nvSpPr>
        <p:spPr>
          <a:xfrm>
            <a:off x="1979612" y="428625"/>
            <a:ext cx="8229600" cy="857250"/>
          </a:xfrm>
        </p:spPr>
        <p:txBody>
          <a:bodyPr/>
          <a:lstStyle/>
          <a:p>
            <a:pPr eaLnBrk="1" hangingPunct="1"/>
            <a:r>
              <a:rPr lang="sl-SI" altLang="en-US" dirty="0"/>
              <a:t>KOLIČINA PODATKOV</a:t>
            </a:r>
          </a:p>
        </p:txBody>
      </p:sp>
      <p:pic>
        <p:nvPicPr>
          <p:cNvPr id="2" name="Slika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69876" y="2204864"/>
            <a:ext cx="10527570" cy="3096344"/>
          </a:xfrm>
          <a:prstGeom prst="rect">
            <a:avLst/>
          </a:prstGeom>
        </p:spPr>
      </p:pic>
    </p:spTree>
    <p:extLst>
      <p:ext uri="{BB962C8B-B14F-4D97-AF65-F5344CB8AC3E}">
        <p14:creationId xmlns:p14="http://schemas.microsoft.com/office/powerpoint/2010/main" val="2221306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8748CF7-EF48-A06E-6D70-2194255EC84A}"/>
              </a:ext>
            </a:extLst>
          </p:cNvPr>
          <p:cNvSpPr>
            <a:spLocks noGrp="1"/>
          </p:cNvSpPr>
          <p:nvPr>
            <p:ph type="title"/>
          </p:nvPr>
        </p:nvSpPr>
        <p:spPr/>
        <p:txBody>
          <a:bodyPr/>
          <a:lstStyle/>
          <a:p>
            <a:r>
              <a:rPr lang="sl-SI" dirty="0"/>
              <a:t>KOLIČINA PODATKOV</a:t>
            </a:r>
          </a:p>
        </p:txBody>
      </p:sp>
      <p:sp>
        <p:nvSpPr>
          <p:cNvPr id="3" name="Označba mesta vsebine 2">
            <a:extLst>
              <a:ext uri="{FF2B5EF4-FFF2-40B4-BE49-F238E27FC236}">
                <a16:creationId xmlns:a16="http://schemas.microsoft.com/office/drawing/2014/main" id="{88A5499A-C0DA-0CED-6AF4-9008B136FA9E}"/>
              </a:ext>
            </a:extLst>
          </p:cNvPr>
          <p:cNvSpPr>
            <a:spLocks noGrp="1"/>
          </p:cNvSpPr>
          <p:nvPr>
            <p:ph idx="1"/>
          </p:nvPr>
        </p:nvSpPr>
        <p:spPr/>
        <p:txBody>
          <a:bodyPr>
            <a:normAutofit fontScale="40000" lnSpcReduction="20000"/>
          </a:bodyPr>
          <a:lstStyle/>
          <a:p>
            <a:pPr marL="0" indent="0">
              <a:buNone/>
            </a:pPr>
            <a:r>
              <a:rPr lang="sl-SI" sz="5600" b="1" dirty="0"/>
              <a:t>Kilobajt (KB)</a:t>
            </a:r>
            <a:endParaRPr lang="sl-SI" sz="5600" dirty="0"/>
          </a:p>
          <a:p>
            <a:pPr marL="742950" lvl="1" indent="-285750">
              <a:buFont typeface="+mj-lt"/>
              <a:buAutoNum type="arabicPeriod"/>
            </a:pPr>
            <a:r>
              <a:rPr lang="sl-SI" sz="4800" dirty="0"/>
              <a:t>Ena kratka besedilna datoteka (npr. dokument z 1000 znaki brez slik) zavzame približno 1 KB.</a:t>
            </a:r>
          </a:p>
          <a:p>
            <a:pPr marL="742950" lvl="1" indent="-285750">
              <a:buFont typeface="+mj-lt"/>
              <a:buAutoNum type="arabicPeriod"/>
            </a:pPr>
            <a:r>
              <a:rPr lang="sl-SI" sz="4800" dirty="0"/>
              <a:t>SMS sporočilo z nekaj vrsticami besedila.</a:t>
            </a:r>
          </a:p>
          <a:p>
            <a:pPr marL="0" indent="0">
              <a:buNone/>
            </a:pPr>
            <a:r>
              <a:rPr lang="sl-SI" sz="5600" b="1" dirty="0"/>
              <a:t>Megabajt (MB)</a:t>
            </a:r>
            <a:endParaRPr lang="sl-SI" sz="5600" dirty="0"/>
          </a:p>
          <a:p>
            <a:pPr marL="742950" lvl="1" indent="-285750">
              <a:buFont typeface="+mj-lt"/>
              <a:buAutoNum type="arabicPeriod"/>
            </a:pPr>
            <a:r>
              <a:rPr lang="sl-SI" sz="4800" dirty="0"/>
              <a:t>Ena kakovostna slika v formatu JPG zavzame približno 1–5 MB.</a:t>
            </a:r>
          </a:p>
          <a:p>
            <a:pPr marL="742950" lvl="1" indent="-285750">
              <a:buFont typeface="+mj-lt"/>
              <a:buAutoNum type="arabicPeriod"/>
            </a:pPr>
            <a:r>
              <a:rPr lang="sl-SI" sz="4800" dirty="0"/>
              <a:t>Pesem v formatu MP3 običajno zavzame okoli 3–5 MB.</a:t>
            </a:r>
          </a:p>
          <a:p>
            <a:pPr marL="0" indent="0">
              <a:buNone/>
            </a:pPr>
            <a:r>
              <a:rPr lang="sl-SI" sz="5600" b="1" dirty="0"/>
              <a:t>Gigabajt (GB)</a:t>
            </a:r>
            <a:endParaRPr lang="sl-SI" sz="5600" dirty="0"/>
          </a:p>
          <a:p>
            <a:pPr marL="742950" lvl="1" indent="-285750">
              <a:buFont typeface="+mj-lt"/>
              <a:buAutoNum type="arabicPeriod"/>
            </a:pPr>
            <a:r>
              <a:rPr lang="sl-SI" sz="4800" dirty="0"/>
              <a:t>En film v standardni ločljivosti (SD) lahko zavzame približno 1–2 GB.</a:t>
            </a:r>
          </a:p>
          <a:p>
            <a:pPr marL="742950" lvl="1" indent="-285750">
              <a:buFont typeface="+mj-lt"/>
              <a:buAutoNum type="arabicPeriod"/>
            </a:pPr>
            <a:r>
              <a:rPr lang="sl-SI" sz="4800" dirty="0"/>
              <a:t>Enourni video na </a:t>
            </a:r>
            <a:r>
              <a:rPr lang="sl-SI" sz="4800" dirty="0" err="1"/>
              <a:t>YouTubu</a:t>
            </a:r>
            <a:r>
              <a:rPr lang="sl-SI" sz="4800" dirty="0"/>
              <a:t> v HD ločljivosti lahko zavzame približno 2 GB prenosa podatkov.</a:t>
            </a:r>
          </a:p>
          <a:p>
            <a:pPr marL="0" indent="0">
              <a:buNone/>
            </a:pPr>
            <a:r>
              <a:rPr lang="sl-SI" sz="5600" b="1" dirty="0"/>
              <a:t>Terabajt (TB)</a:t>
            </a:r>
            <a:endParaRPr lang="sl-SI" sz="5600" dirty="0"/>
          </a:p>
          <a:p>
            <a:pPr marL="742950" lvl="1" indent="-285750">
              <a:buFont typeface="+mj-lt"/>
              <a:buAutoNum type="arabicPeriod"/>
            </a:pPr>
            <a:r>
              <a:rPr lang="sl-SI" sz="4800" dirty="0"/>
              <a:t>Zmogljivost običajnega trdega diska za domačo uporabo je 1–2 TB.</a:t>
            </a:r>
          </a:p>
          <a:p>
            <a:pPr marL="742950" lvl="1" indent="-285750">
              <a:buFont typeface="+mj-lt"/>
              <a:buAutoNum type="arabicPeriod"/>
            </a:pPr>
            <a:r>
              <a:rPr lang="sl-SI" sz="4800" dirty="0"/>
              <a:t>Približno 250.000 pesmi ali 500 filmov v standardni ločljivosti.</a:t>
            </a:r>
          </a:p>
          <a:p>
            <a:endParaRPr lang="sl-SI" dirty="0"/>
          </a:p>
        </p:txBody>
      </p:sp>
    </p:spTree>
    <p:extLst>
      <p:ext uri="{BB962C8B-B14F-4D97-AF65-F5344CB8AC3E}">
        <p14:creationId xmlns:p14="http://schemas.microsoft.com/office/powerpoint/2010/main" val="1274380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8748CF7-EF48-A06E-6D70-2194255EC84A}"/>
              </a:ext>
            </a:extLst>
          </p:cNvPr>
          <p:cNvSpPr>
            <a:spLocks noGrp="1"/>
          </p:cNvSpPr>
          <p:nvPr>
            <p:ph type="title"/>
          </p:nvPr>
        </p:nvSpPr>
        <p:spPr/>
        <p:txBody>
          <a:bodyPr/>
          <a:lstStyle/>
          <a:p>
            <a:endParaRPr lang="sl-SI"/>
          </a:p>
        </p:txBody>
      </p:sp>
      <p:sp>
        <p:nvSpPr>
          <p:cNvPr id="3" name="Označba mesta vsebine 2">
            <a:extLst>
              <a:ext uri="{FF2B5EF4-FFF2-40B4-BE49-F238E27FC236}">
                <a16:creationId xmlns:a16="http://schemas.microsoft.com/office/drawing/2014/main" id="{88A5499A-C0DA-0CED-6AF4-9008B136FA9E}"/>
              </a:ext>
            </a:extLst>
          </p:cNvPr>
          <p:cNvSpPr>
            <a:spLocks noGrp="1"/>
          </p:cNvSpPr>
          <p:nvPr>
            <p:ph idx="1"/>
          </p:nvPr>
        </p:nvSpPr>
        <p:spPr/>
        <p:txBody>
          <a:bodyPr>
            <a:normAutofit fontScale="40000" lnSpcReduction="20000"/>
          </a:bodyPr>
          <a:lstStyle/>
          <a:p>
            <a:endParaRPr lang="sl-SI" sz="4800" dirty="0"/>
          </a:p>
          <a:p>
            <a:pPr marL="0" indent="0">
              <a:buNone/>
            </a:pPr>
            <a:r>
              <a:rPr lang="sl-SI" sz="5600" b="1" dirty="0" err="1"/>
              <a:t>Petabajt</a:t>
            </a:r>
            <a:r>
              <a:rPr lang="sl-SI" sz="5600" b="1" dirty="0"/>
              <a:t> (PB)</a:t>
            </a:r>
            <a:endParaRPr lang="sl-SI" sz="5600" dirty="0"/>
          </a:p>
          <a:p>
            <a:pPr marL="742950" lvl="1" indent="-285750">
              <a:buFont typeface="+mj-lt"/>
              <a:buAutoNum type="arabicPeriod"/>
            </a:pPr>
            <a:r>
              <a:rPr lang="sl-SI" sz="4800" dirty="0"/>
              <a:t>Celoten arhiv Facebook objav, fotografij in videoposnetkov za več let (približno 5 PB).</a:t>
            </a:r>
          </a:p>
          <a:p>
            <a:pPr marL="742950" lvl="1" indent="-285750">
              <a:buFont typeface="+mj-lt"/>
              <a:buAutoNum type="arabicPeriod"/>
            </a:pPr>
            <a:r>
              <a:rPr lang="sl-SI" sz="4800" dirty="0"/>
              <a:t>1 PB bi lahko shranil vse digitalizirane vsebine večje univerzitetne knjižnice.</a:t>
            </a:r>
          </a:p>
          <a:p>
            <a:pPr marL="0" indent="0">
              <a:buNone/>
            </a:pPr>
            <a:r>
              <a:rPr lang="sl-SI" sz="5600" b="1" dirty="0" err="1"/>
              <a:t>Eksabajt</a:t>
            </a:r>
            <a:r>
              <a:rPr lang="sl-SI" sz="5600" b="1" dirty="0"/>
              <a:t> (EB)</a:t>
            </a:r>
            <a:endParaRPr lang="sl-SI" sz="5600" dirty="0"/>
          </a:p>
          <a:p>
            <a:pPr marL="742950" lvl="1" indent="-285750">
              <a:buFont typeface="+mj-lt"/>
              <a:buAutoNum type="arabicPeriod"/>
            </a:pPr>
            <a:r>
              <a:rPr lang="sl-SI" sz="4800" dirty="0"/>
              <a:t>Celoten internetni promet na svetu v nekaj dneh znaša približno 1 EB.</a:t>
            </a:r>
          </a:p>
          <a:p>
            <a:pPr marL="742950" lvl="1" indent="-285750">
              <a:buFont typeface="+mj-lt"/>
              <a:buAutoNum type="arabicPeriod"/>
            </a:pPr>
            <a:r>
              <a:rPr lang="sl-SI" sz="4800" dirty="0" err="1"/>
              <a:t>Netflixova</a:t>
            </a:r>
            <a:r>
              <a:rPr lang="sl-SI" sz="4800" dirty="0"/>
              <a:t> celotna zbirka filmov in serij bi zavzela manj kot 1 EB.</a:t>
            </a:r>
          </a:p>
          <a:p>
            <a:pPr marL="0" indent="0">
              <a:buNone/>
            </a:pPr>
            <a:r>
              <a:rPr lang="sl-SI" sz="5600" b="1" dirty="0" err="1"/>
              <a:t>Zetabajt</a:t>
            </a:r>
            <a:r>
              <a:rPr lang="sl-SI" sz="5600" b="1" dirty="0"/>
              <a:t> (ZB)</a:t>
            </a:r>
            <a:endParaRPr lang="sl-SI" sz="5600" dirty="0"/>
          </a:p>
          <a:p>
            <a:pPr marL="742950" lvl="1" indent="-285750">
              <a:buFont typeface="+mj-lt"/>
              <a:buAutoNum type="arabicPeriod"/>
            </a:pPr>
            <a:r>
              <a:rPr lang="sl-SI" sz="4800" dirty="0"/>
              <a:t>Celoten digitalni podatkovni svet v letu 2025 je ocenjen na približno 175 ZB.</a:t>
            </a:r>
          </a:p>
          <a:p>
            <a:pPr marL="742950" lvl="1" indent="-285750">
              <a:buFont typeface="+mj-lt"/>
              <a:buAutoNum type="arabicPeriod"/>
            </a:pPr>
            <a:r>
              <a:rPr lang="sl-SI" sz="4800" dirty="0"/>
              <a:t>1 ZB je dovolj za shranjevanje 250 milijard DVD-jev.</a:t>
            </a:r>
          </a:p>
          <a:p>
            <a:pPr marL="0" indent="0">
              <a:buNone/>
            </a:pPr>
            <a:r>
              <a:rPr lang="sl-SI" sz="5600" b="1" dirty="0" err="1"/>
              <a:t>Jotabajt</a:t>
            </a:r>
            <a:r>
              <a:rPr lang="sl-SI" sz="5600" b="1" dirty="0"/>
              <a:t> (YB)</a:t>
            </a:r>
            <a:endParaRPr lang="sl-SI" sz="5600" dirty="0"/>
          </a:p>
          <a:p>
            <a:pPr marL="742950" lvl="1" indent="-285750">
              <a:buFont typeface="+mj-lt"/>
              <a:buAutoNum type="arabicPeriod"/>
            </a:pPr>
            <a:r>
              <a:rPr lang="sl-SI" sz="4800" dirty="0"/>
              <a:t>Ta količina podatkov trenutno ni praktično dosegljiva, vendar bi lahko shranila vse podatke, ki so jih kdaj ustvarili ljudje v zgodovini, več tisočkrat.</a:t>
            </a:r>
          </a:p>
          <a:p>
            <a:endParaRPr lang="sl-SI" dirty="0"/>
          </a:p>
        </p:txBody>
      </p:sp>
    </p:spTree>
    <p:extLst>
      <p:ext uri="{BB962C8B-B14F-4D97-AF65-F5344CB8AC3E}">
        <p14:creationId xmlns:p14="http://schemas.microsoft.com/office/powerpoint/2010/main" val="106942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3E32FA3-8660-00FC-5724-D5726C1D403C}"/>
              </a:ext>
            </a:extLst>
          </p:cNvPr>
          <p:cNvSpPr>
            <a:spLocks noGrp="1"/>
          </p:cNvSpPr>
          <p:nvPr>
            <p:ph type="title"/>
          </p:nvPr>
        </p:nvSpPr>
        <p:spPr/>
        <p:txBody>
          <a:bodyPr/>
          <a:lstStyle/>
          <a:p>
            <a:pPr algn="ctr"/>
            <a:r>
              <a:rPr lang="sl-SI" dirty="0"/>
              <a:t>Video – količina podatkov</a:t>
            </a:r>
          </a:p>
        </p:txBody>
      </p:sp>
      <p:sp>
        <p:nvSpPr>
          <p:cNvPr id="3" name="Označba mesta vsebine 2">
            <a:extLst>
              <a:ext uri="{FF2B5EF4-FFF2-40B4-BE49-F238E27FC236}">
                <a16:creationId xmlns:a16="http://schemas.microsoft.com/office/drawing/2014/main" id="{FF271069-9C59-9F00-0D56-C73E3510E2E0}"/>
              </a:ext>
            </a:extLst>
          </p:cNvPr>
          <p:cNvSpPr>
            <a:spLocks noGrp="1"/>
          </p:cNvSpPr>
          <p:nvPr>
            <p:ph idx="1"/>
          </p:nvPr>
        </p:nvSpPr>
        <p:spPr/>
        <p:txBody>
          <a:bodyPr/>
          <a:lstStyle/>
          <a:p>
            <a:r>
              <a:rPr lang="sl-SI" dirty="0">
                <a:hlinkClick r:id="rId2"/>
              </a:rPr>
              <a:t>https://youtu.be/-sdJu35Yu0Q</a:t>
            </a:r>
            <a:endParaRPr lang="sl-SI" dirty="0"/>
          </a:p>
          <a:p>
            <a:endParaRPr lang="sl-SI" dirty="0"/>
          </a:p>
        </p:txBody>
      </p:sp>
      <p:pic>
        <p:nvPicPr>
          <p:cNvPr id="5" name="Slika 4">
            <a:extLst>
              <a:ext uri="{FF2B5EF4-FFF2-40B4-BE49-F238E27FC236}">
                <a16:creationId xmlns:a16="http://schemas.microsoft.com/office/drawing/2014/main" id="{EF4ED971-99F4-DD36-AEFE-523E23BC497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50196" y="2460888"/>
            <a:ext cx="4176464" cy="3743782"/>
          </a:xfrm>
          <a:prstGeom prst="rect">
            <a:avLst/>
          </a:prstGeom>
        </p:spPr>
      </p:pic>
    </p:spTree>
    <p:extLst>
      <p:ext uri="{BB962C8B-B14F-4D97-AF65-F5344CB8AC3E}">
        <p14:creationId xmlns:p14="http://schemas.microsoft.com/office/powerpoint/2010/main" val="716178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Naslov 1"/>
          <p:cNvSpPr>
            <a:spLocks noGrp="1"/>
          </p:cNvSpPr>
          <p:nvPr>
            <p:ph type="title"/>
          </p:nvPr>
        </p:nvSpPr>
        <p:spPr>
          <a:xfrm>
            <a:off x="1979612" y="428625"/>
            <a:ext cx="8229600" cy="857250"/>
          </a:xfrm>
        </p:spPr>
        <p:txBody>
          <a:bodyPr/>
          <a:lstStyle/>
          <a:p>
            <a:pPr eaLnBrk="1" hangingPunct="1"/>
            <a:r>
              <a:rPr lang="sl-SI" altLang="en-US"/>
              <a:t>RAČUNALNIK</a:t>
            </a:r>
          </a:p>
        </p:txBody>
      </p:sp>
      <p:sp>
        <p:nvSpPr>
          <p:cNvPr id="3" name="Ograda vsebine 2"/>
          <p:cNvSpPr>
            <a:spLocks noGrp="1"/>
          </p:cNvSpPr>
          <p:nvPr>
            <p:ph idx="1"/>
          </p:nvPr>
        </p:nvSpPr>
        <p:spPr/>
        <p:txBody>
          <a:bodyPr>
            <a:normAutofit/>
          </a:bodyPr>
          <a:lstStyle/>
          <a:p>
            <a:pPr marL="274320" indent="-274320">
              <a:buClr>
                <a:schemeClr val="accent3"/>
              </a:buClr>
              <a:buFont typeface="Wingdings 2"/>
              <a:buChar char=""/>
              <a:defRPr/>
            </a:pPr>
            <a:r>
              <a:rPr lang="sl-SI" dirty="0"/>
              <a:t>Računalnik je stroj.</a:t>
            </a:r>
          </a:p>
          <a:p>
            <a:pPr marL="274320" indent="-274320">
              <a:buClr>
                <a:schemeClr val="accent3"/>
              </a:buClr>
              <a:buFont typeface="Wingdings 2"/>
              <a:buChar char=""/>
              <a:defRPr/>
            </a:pPr>
            <a:r>
              <a:rPr lang="sl-SI" dirty="0"/>
              <a:t>Računalnik ne zna samo računati.</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Računalnik je naprava, ki dopolnjuje človekove miselne procese.</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Računalnik zna iskati podatke, obdelovati podatke ter na različne načine posredovati podatke.</a:t>
            </a:r>
          </a:p>
          <a:p>
            <a:pPr marL="274320" indent="-274320">
              <a:buClr>
                <a:schemeClr val="accent3"/>
              </a:buClr>
              <a:buFont typeface="Wingdings 2"/>
              <a:buChar char=""/>
              <a:defRPr/>
            </a:pPr>
            <a:endParaRPr lang="sl-SI" dirty="0"/>
          </a:p>
        </p:txBody>
      </p:sp>
      <p:pic>
        <p:nvPicPr>
          <p:cNvPr id="57350" name="Picture 2" descr="http://www.nakupovanje.net/images/T/Lenovo-ThinkCentre-A55-E4500-osebni-racunalnik-namizni-racunalnik--1157455.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66037" y="928688"/>
            <a:ext cx="2801938" cy="186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458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Naslov 1"/>
          <p:cNvSpPr>
            <a:spLocks noGrp="1"/>
          </p:cNvSpPr>
          <p:nvPr>
            <p:ph type="title"/>
          </p:nvPr>
        </p:nvSpPr>
        <p:spPr>
          <a:xfrm>
            <a:off x="1979612" y="428625"/>
            <a:ext cx="8229600" cy="857250"/>
          </a:xfrm>
        </p:spPr>
        <p:txBody>
          <a:bodyPr/>
          <a:lstStyle/>
          <a:p>
            <a:pPr eaLnBrk="1" hangingPunct="1"/>
            <a:r>
              <a:rPr lang="sl-SI" altLang="en-US"/>
              <a:t>RAČUNALNIŠTVO</a:t>
            </a:r>
          </a:p>
        </p:txBody>
      </p:sp>
      <p:sp>
        <p:nvSpPr>
          <p:cNvPr id="58371" name="Ograda vsebine 2"/>
          <p:cNvSpPr>
            <a:spLocks noGrp="1"/>
          </p:cNvSpPr>
          <p:nvPr>
            <p:ph idx="1"/>
          </p:nvPr>
        </p:nvSpPr>
        <p:spPr/>
        <p:txBody>
          <a:bodyPr/>
          <a:lstStyle/>
          <a:p>
            <a:pPr eaLnBrk="1" hangingPunct="1"/>
            <a:r>
              <a:rPr lang="sl-SI" altLang="en-US" b="1"/>
              <a:t>Računalništvo</a:t>
            </a:r>
            <a:r>
              <a:rPr lang="sl-SI" altLang="en-US"/>
              <a:t> je veda o računalnikih in o uporabi računalnika.</a:t>
            </a:r>
          </a:p>
          <a:p>
            <a:pPr eaLnBrk="1" hangingPunct="1"/>
            <a:endParaRPr lang="sl-SI" altLang="en-US"/>
          </a:p>
        </p:txBody>
      </p:sp>
      <p:pic>
        <p:nvPicPr>
          <p:cNvPr id="58374" name="Picture 2" descr="http://flogi.blog.siol.net/files/2007/10/racunalnik_kaput.gif"/>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094412" y="2157413"/>
            <a:ext cx="4572000" cy="460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0990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8"/>
          <p:cNvSpPr>
            <a:spLocks noGrp="1"/>
          </p:cNvSpPr>
          <p:nvPr>
            <p:ph type="ctrTitle"/>
          </p:nvPr>
        </p:nvSpPr>
        <p:spPr>
          <a:ln>
            <a:miter lim="800000"/>
            <a:headEnd/>
            <a:tailEnd/>
          </a:ln>
        </p:spPr>
        <p:txBody>
          <a:bodyPr>
            <a:normAutofit/>
          </a:bodyPr>
          <a:lstStyle/>
          <a:p>
            <a:pPr>
              <a:defRPr/>
            </a:pPr>
            <a:r>
              <a:rPr lang="sl-SI" dirty="0"/>
              <a:t>OSNOVNI POJMI </a:t>
            </a:r>
            <a:br>
              <a:rPr lang="sl-SI" dirty="0"/>
            </a:br>
            <a:r>
              <a:rPr lang="sl-SI" dirty="0"/>
              <a:t>INFORMACIJSKE TEHNOLOGIJE</a:t>
            </a:r>
          </a:p>
        </p:txBody>
      </p:sp>
      <p:sp>
        <p:nvSpPr>
          <p:cNvPr id="2" name="Podnaslov 1"/>
          <p:cNvSpPr>
            <a:spLocks noGrp="1"/>
          </p:cNvSpPr>
          <p:nvPr>
            <p:ph type="subTitle" idx="1"/>
          </p:nvPr>
        </p:nvSpPr>
        <p:spPr/>
        <p:txBody>
          <a:bodyPr/>
          <a:lstStyle/>
          <a:p>
            <a:endParaRPr lang="en-US"/>
          </a:p>
        </p:txBody>
      </p:sp>
      <p:pic>
        <p:nvPicPr>
          <p:cNvPr id="10" name="Picture 2" descr="http://www.sc-nm.com/e-gradivo/rai.jp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81196" y="1844824"/>
            <a:ext cx="2927829" cy="208823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858690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Naslov 1"/>
          <p:cNvSpPr>
            <a:spLocks noGrp="1"/>
          </p:cNvSpPr>
          <p:nvPr>
            <p:ph type="title"/>
          </p:nvPr>
        </p:nvSpPr>
        <p:spPr>
          <a:xfrm>
            <a:off x="1979612" y="428625"/>
            <a:ext cx="8229600" cy="857250"/>
          </a:xfrm>
        </p:spPr>
        <p:txBody>
          <a:bodyPr/>
          <a:lstStyle/>
          <a:p>
            <a:pPr eaLnBrk="1" hangingPunct="1"/>
            <a:r>
              <a:rPr lang="sl-SI" altLang="en-US"/>
              <a:t>RAČUNALNIŠKA PISMENOST</a:t>
            </a:r>
          </a:p>
        </p:txBody>
      </p:sp>
      <p:sp>
        <p:nvSpPr>
          <p:cNvPr id="59395" name="Ograda vsebine 2"/>
          <p:cNvSpPr>
            <a:spLocks noGrp="1"/>
          </p:cNvSpPr>
          <p:nvPr>
            <p:ph idx="1"/>
          </p:nvPr>
        </p:nvSpPr>
        <p:spPr/>
        <p:txBody>
          <a:bodyPr/>
          <a:lstStyle/>
          <a:p>
            <a:pPr eaLnBrk="1" hangingPunct="1"/>
            <a:r>
              <a:rPr lang="sl-SI" altLang="en-US"/>
              <a:t>Računalniška pismenost so:</a:t>
            </a:r>
          </a:p>
          <a:p>
            <a:pPr eaLnBrk="1" hangingPunct="1">
              <a:buFont typeface="Wingdings 2" panose="05020102010507070707" pitchFamily="18" charset="2"/>
              <a:buNone/>
            </a:pPr>
            <a:r>
              <a:rPr lang="sl-SI" altLang="en-US"/>
              <a:t>	znanje in veščine, ki omogočajo učinkovito in uspešno uporabo računalnika, računalniških programov in z računalnikom povezane računalniške tehnologije.</a:t>
            </a:r>
          </a:p>
          <a:p>
            <a:pPr eaLnBrk="1" hangingPunct="1">
              <a:buFont typeface="Wingdings 2" panose="05020102010507070707" pitchFamily="18" charset="2"/>
              <a:buNone/>
            </a:pPr>
            <a:endParaRPr lang="sl-SI" altLang="en-US"/>
          </a:p>
        </p:txBody>
      </p:sp>
      <p:pic>
        <p:nvPicPr>
          <p:cNvPr id="57350" name="Picture 2" descr="http://admin.mojedelo.com/upload/slike/IMG_00542_big.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879570" y="3643314"/>
            <a:ext cx="4477222" cy="2986086"/>
          </a:xfrm>
          <a:prstGeom prst="rect">
            <a:avLst/>
          </a:prstGeom>
          <a:noFill/>
          <a:ln w="9525">
            <a:noFill/>
            <a:miter lim="800000"/>
            <a:headEnd/>
            <a:tailEnd/>
          </a:ln>
          <a:effectLst>
            <a:softEdge rad="317500"/>
          </a:effectLst>
        </p:spPr>
      </p:pic>
    </p:spTree>
    <p:extLst>
      <p:ext uri="{BB962C8B-B14F-4D97-AF65-F5344CB8AC3E}">
        <p14:creationId xmlns:p14="http://schemas.microsoft.com/office/powerpoint/2010/main" val="3433287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Naslov 1"/>
          <p:cNvSpPr>
            <a:spLocks noGrp="1"/>
          </p:cNvSpPr>
          <p:nvPr>
            <p:ph type="title"/>
          </p:nvPr>
        </p:nvSpPr>
        <p:spPr>
          <a:xfrm>
            <a:off x="1990725" y="476250"/>
            <a:ext cx="8229600" cy="1143000"/>
          </a:xfrm>
        </p:spPr>
        <p:txBody>
          <a:bodyPr/>
          <a:lstStyle/>
          <a:p>
            <a:pPr eaLnBrk="1" hangingPunct="1"/>
            <a:r>
              <a:rPr lang="sl-SI" altLang="en-US"/>
              <a:t>INFORMATIKA</a:t>
            </a:r>
          </a:p>
        </p:txBody>
      </p:sp>
      <p:sp>
        <p:nvSpPr>
          <p:cNvPr id="60419" name="Ograda vsebine 2"/>
          <p:cNvSpPr>
            <a:spLocks noGrp="1"/>
          </p:cNvSpPr>
          <p:nvPr>
            <p:ph idx="1"/>
          </p:nvPr>
        </p:nvSpPr>
        <p:spPr>
          <a:xfrm>
            <a:off x="1979612" y="1600201"/>
            <a:ext cx="8229600" cy="4829175"/>
          </a:xfrm>
        </p:spPr>
        <p:txBody>
          <a:bodyPr>
            <a:normAutofit fontScale="92500"/>
          </a:bodyPr>
          <a:lstStyle/>
          <a:p>
            <a:pPr eaLnBrk="1" hangingPunct="1">
              <a:lnSpc>
                <a:spcPct val="80000"/>
              </a:lnSpc>
            </a:pPr>
            <a:r>
              <a:rPr lang="sl-SI" altLang="en-US" sz="2400"/>
              <a:t>Z informacijami si širimo znanje.</a:t>
            </a:r>
          </a:p>
          <a:p>
            <a:pPr eaLnBrk="1" hangingPunct="1">
              <a:lnSpc>
                <a:spcPct val="80000"/>
              </a:lnSpc>
            </a:pPr>
            <a:r>
              <a:rPr lang="sl-SI" altLang="en-US" sz="2400"/>
              <a:t>Za prave informacije smo pripravljeni odšteti veliko denarja.</a:t>
            </a:r>
          </a:p>
          <a:p>
            <a:pPr eaLnBrk="1" hangingPunct="1">
              <a:lnSpc>
                <a:spcPct val="80000"/>
              </a:lnSpc>
            </a:pPr>
            <a:endParaRPr lang="sl-SI" altLang="en-US" sz="2400"/>
          </a:p>
          <a:p>
            <a:pPr eaLnBrk="1" hangingPunct="1">
              <a:lnSpc>
                <a:spcPct val="80000"/>
              </a:lnSpc>
            </a:pPr>
            <a:endParaRPr lang="sl-SI" altLang="en-US" sz="2400"/>
          </a:p>
          <a:p>
            <a:pPr eaLnBrk="1" hangingPunct="1">
              <a:lnSpc>
                <a:spcPct val="80000"/>
              </a:lnSpc>
            </a:pPr>
            <a:endParaRPr lang="sl-SI" altLang="en-US" sz="2400"/>
          </a:p>
          <a:p>
            <a:pPr eaLnBrk="1" hangingPunct="1">
              <a:lnSpc>
                <a:spcPct val="80000"/>
              </a:lnSpc>
            </a:pPr>
            <a:endParaRPr lang="sl-SI" altLang="en-US" sz="2400">
              <a:latin typeface="Arial" panose="020B0604020202020204" pitchFamily="34" charset="0"/>
            </a:endParaRPr>
          </a:p>
          <a:p>
            <a:pPr eaLnBrk="1" hangingPunct="1">
              <a:lnSpc>
                <a:spcPct val="80000"/>
              </a:lnSpc>
            </a:pPr>
            <a:endParaRPr lang="sl-SI" altLang="en-US" sz="2400">
              <a:latin typeface="Arial" panose="020B0604020202020204" pitchFamily="34" charset="0"/>
            </a:endParaRPr>
          </a:p>
          <a:p>
            <a:pPr eaLnBrk="1" hangingPunct="1">
              <a:lnSpc>
                <a:spcPct val="80000"/>
              </a:lnSpc>
            </a:pPr>
            <a:endParaRPr lang="sl-SI" altLang="en-US" sz="2400">
              <a:latin typeface="Arial" panose="020B0604020202020204" pitchFamily="34" charset="0"/>
            </a:endParaRPr>
          </a:p>
          <a:p>
            <a:pPr eaLnBrk="1" hangingPunct="1">
              <a:lnSpc>
                <a:spcPct val="80000"/>
              </a:lnSpc>
            </a:pPr>
            <a:endParaRPr lang="sl-SI" altLang="en-US" sz="2400">
              <a:latin typeface="Arial" panose="020B0604020202020204" pitchFamily="34" charset="0"/>
            </a:endParaRPr>
          </a:p>
          <a:p>
            <a:pPr eaLnBrk="1" hangingPunct="1">
              <a:lnSpc>
                <a:spcPct val="80000"/>
              </a:lnSpc>
            </a:pPr>
            <a:r>
              <a:rPr lang="sl-SI" altLang="en-US" sz="2400"/>
              <a:t>Informatika je vedo o informacijah.</a:t>
            </a:r>
          </a:p>
          <a:p>
            <a:pPr eaLnBrk="1" hangingPunct="1">
              <a:lnSpc>
                <a:spcPct val="80000"/>
              </a:lnSpc>
            </a:pPr>
            <a:r>
              <a:rPr lang="sl-SI" altLang="en-US" sz="2400"/>
              <a:t>Informatika raziskuje vrste in značilnosti informacij.</a:t>
            </a:r>
          </a:p>
        </p:txBody>
      </p:sp>
      <p:pic>
        <p:nvPicPr>
          <p:cNvPr id="58374" name="Picture 2" descr="http://www.delo.si/assets/media/picture/iman/2007_08/sz5_borza.nemcija.epa.images.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808660" y="2428868"/>
            <a:ext cx="4562804" cy="3071828"/>
          </a:xfrm>
          <a:prstGeom prst="rect">
            <a:avLst/>
          </a:prstGeom>
          <a:noFill/>
          <a:ln w="9525">
            <a:noFill/>
            <a:miter lim="800000"/>
            <a:headEnd/>
            <a:tailEnd/>
          </a:ln>
          <a:effectLst>
            <a:softEdge rad="317500"/>
          </a:effectLst>
        </p:spPr>
      </p:pic>
    </p:spTree>
    <p:extLst>
      <p:ext uri="{BB962C8B-B14F-4D97-AF65-F5344CB8AC3E}">
        <p14:creationId xmlns:p14="http://schemas.microsoft.com/office/powerpoint/2010/main" val="203166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Naslov 1"/>
          <p:cNvSpPr>
            <a:spLocks noGrp="1"/>
          </p:cNvSpPr>
          <p:nvPr>
            <p:ph type="title"/>
          </p:nvPr>
        </p:nvSpPr>
        <p:spPr>
          <a:xfrm>
            <a:off x="1979612" y="428625"/>
            <a:ext cx="8229600" cy="857250"/>
          </a:xfrm>
        </p:spPr>
        <p:txBody>
          <a:bodyPr/>
          <a:lstStyle/>
          <a:p>
            <a:pPr eaLnBrk="1" hangingPunct="1"/>
            <a:r>
              <a:rPr lang="sl-SI" altLang="en-US"/>
              <a:t>INFORMACIJSKA TEHNOLOGIJA - IT</a:t>
            </a:r>
          </a:p>
        </p:txBody>
      </p:sp>
      <p:sp>
        <p:nvSpPr>
          <p:cNvPr id="61443" name="Ograda vsebine 2"/>
          <p:cNvSpPr>
            <a:spLocks noGrp="1"/>
          </p:cNvSpPr>
          <p:nvPr>
            <p:ph idx="1"/>
          </p:nvPr>
        </p:nvSpPr>
        <p:spPr>
          <a:xfrm>
            <a:off x="5808662" y="1600201"/>
            <a:ext cx="4400550" cy="4525963"/>
          </a:xfrm>
        </p:spPr>
        <p:txBody>
          <a:bodyPr/>
          <a:lstStyle/>
          <a:p>
            <a:pPr eaLnBrk="1" hangingPunct="1"/>
            <a:r>
              <a:rPr lang="sl-SI" altLang="en-US"/>
              <a:t>Informacijska tehnologija je skupek postopkov in pripomočkov za hitro in učinkovito posredovanje podatkov.</a:t>
            </a:r>
          </a:p>
        </p:txBody>
      </p:sp>
      <p:pic>
        <p:nvPicPr>
          <p:cNvPr id="59398" name="Picture 2" descr="http://www.ezadar.hr/repository/image_raw/17851/larg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93912" y="1643064"/>
            <a:ext cx="3600450" cy="4543425"/>
          </a:xfrm>
          <a:prstGeom prst="rect">
            <a:avLst/>
          </a:prstGeom>
          <a:noFill/>
          <a:ln w="9525">
            <a:noFill/>
            <a:miter lim="800000"/>
            <a:headEnd/>
            <a:tailEnd/>
          </a:ln>
          <a:effectLst>
            <a:softEdge rad="127000"/>
          </a:effectLst>
        </p:spPr>
      </p:pic>
    </p:spTree>
    <p:extLst>
      <p:ext uri="{BB962C8B-B14F-4D97-AF65-F5344CB8AC3E}">
        <p14:creationId xmlns:p14="http://schemas.microsoft.com/office/powerpoint/2010/main" val="2929174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593436" y="428625"/>
            <a:ext cx="10261616" cy="857250"/>
          </a:xfrm>
        </p:spPr>
        <p:txBody>
          <a:bodyPr>
            <a:normAutofit fontScale="90000"/>
          </a:bodyPr>
          <a:lstStyle/>
          <a:p>
            <a:pPr>
              <a:defRPr/>
            </a:pPr>
            <a:r>
              <a:rPr lang="sl-SI" dirty="0"/>
              <a:t>DRUŽBA IN RAZVOJ INFORMACIJKIH TEHNOLOGIJ</a:t>
            </a:r>
          </a:p>
        </p:txBody>
      </p:sp>
      <p:sp>
        <p:nvSpPr>
          <p:cNvPr id="62467" name="Ograda vsebine 2"/>
          <p:cNvSpPr>
            <a:spLocks noGrp="1"/>
          </p:cNvSpPr>
          <p:nvPr>
            <p:ph idx="1"/>
          </p:nvPr>
        </p:nvSpPr>
        <p:spPr>
          <a:xfrm>
            <a:off x="1593437" y="1600200"/>
            <a:ext cx="4789008" cy="4572000"/>
          </a:xfrm>
        </p:spPr>
        <p:txBody>
          <a:bodyPr>
            <a:normAutofit/>
          </a:bodyPr>
          <a:lstStyle/>
          <a:p>
            <a:r>
              <a:rPr lang="sl-SI" sz="1600" dirty="0"/>
              <a:t>RAZMISLITE:</a:t>
            </a:r>
          </a:p>
          <a:p>
            <a:endParaRPr lang="sl-SI" sz="1600" dirty="0"/>
          </a:p>
          <a:p>
            <a:r>
              <a:rPr lang="sl-SI" sz="1600" dirty="0"/>
              <a:t>Kakšen vpliv ima razvoj tehnologij na družbo?</a:t>
            </a:r>
          </a:p>
          <a:p>
            <a:r>
              <a:rPr lang="sl-SI" sz="1600" dirty="0"/>
              <a:t>Ali morda družba vpliva na razvoj tehnologij? </a:t>
            </a:r>
          </a:p>
          <a:p>
            <a:r>
              <a:rPr lang="sl-SI" sz="1600" dirty="0"/>
              <a:t>Od česa je odvisna stopnja družbenega razvoja?</a:t>
            </a:r>
          </a:p>
          <a:p>
            <a:r>
              <a:rPr lang="sl-SI" sz="1600" dirty="0"/>
              <a:t>Pogosto se omenja besedna zveza »informacijska družba«. </a:t>
            </a:r>
          </a:p>
          <a:p>
            <a:r>
              <a:rPr lang="sl-SI" sz="1600" dirty="0"/>
              <a:t>Kdaj postane neka družba »informacijska« in kakšen vpliv ima informacijska tehnologija na demokratičnost oz. nedemokratičnost neke družbe?</a:t>
            </a:r>
          </a:p>
          <a:p>
            <a:pPr eaLnBrk="1" hangingPunct="1"/>
            <a:endParaRPr lang="sl-SI" altLang="en-US" sz="1600" dirty="0"/>
          </a:p>
        </p:txBody>
      </p:sp>
      <p:pic>
        <p:nvPicPr>
          <p:cNvPr id="4098" name="Picture 2" descr="https://lusy.fri.uni-lj.si/ucbenik/book/1501/img/nokia-623939.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641232" y="1592436"/>
            <a:ext cx="5213820" cy="3462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79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979612" y="428625"/>
            <a:ext cx="8229600" cy="857250"/>
          </a:xfrm>
        </p:spPr>
        <p:txBody>
          <a:bodyPr>
            <a:normAutofit fontScale="90000"/>
          </a:bodyPr>
          <a:lstStyle/>
          <a:p>
            <a:pPr>
              <a:defRPr/>
            </a:pPr>
            <a:r>
              <a:rPr lang="sl-SI" dirty="0"/>
              <a:t>VLOGA IN POMEN INFORMACIJ V SODOBNI DRUŽBI</a:t>
            </a:r>
          </a:p>
        </p:txBody>
      </p:sp>
      <p:sp>
        <p:nvSpPr>
          <p:cNvPr id="62467" name="Ograda vsebine 2"/>
          <p:cNvSpPr>
            <a:spLocks noGrp="1"/>
          </p:cNvSpPr>
          <p:nvPr>
            <p:ph idx="1"/>
          </p:nvPr>
        </p:nvSpPr>
        <p:spPr/>
        <p:txBody>
          <a:bodyPr/>
          <a:lstStyle/>
          <a:p>
            <a:pPr eaLnBrk="1" hangingPunct="1"/>
            <a:r>
              <a:rPr lang="sl-SI" altLang="en-US"/>
              <a:t>V razvoju človeške družbe so se zgodile tri velike revolucije: </a:t>
            </a:r>
          </a:p>
          <a:p>
            <a:pPr lvl="1" eaLnBrk="1" hangingPunct="1"/>
            <a:r>
              <a:rPr lang="sl-SI" altLang="en-US"/>
              <a:t>agrarna, </a:t>
            </a:r>
          </a:p>
          <a:p>
            <a:pPr lvl="1" eaLnBrk="1" hangingPunct="1"/>
            <a:r>
              <a:rPr lang="sl-SI" altLang="en-US"/>
              <a:t>industrijska in </a:t>
            </a:r>
          </a:p>
          <a:p>
            <a:pPr lvl="1" eaLnBrk="1" hangingPunct="1"/>
            <a:r>
              <a:rPr lang="sl-SI" altLang="en-US"/>
              <a:t>informacijska. </a:t>
            </a:r>
          </a:p>
          <a:p>
            <a:pPr eaLnBrk="1" hangingPunct="1"/>
            <a:endParaRPr lang="sl-SI" altLang="en-US"/>
          </a:p>
        </p:txBody>
      </p:sp>
      <p:pic>
        <p:nvPicPr>
          <p:cNvPr id="60422" name="Picture 2" descr="http://www.ne-odvisen.si/images/iman/str.2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697820" y="2714621"/>
            <a:ext cx="4539963" cy="3018635"/>
          </a:xfrm>
          <a:prstGeom prst="rect">
            <a:avLst/>
          </a:prstGeom>
          <a:noFill/>
          <a:ln w="9525">
            <a:noFill/>
            <a:miter lim="800000"/>
            <a:headEnd/>
            <a:tailEnd/>
          </a:ln>
          <a:effectLst>
            <a:softEdge rad="127000"/>
          </a:effectLst>
        </p:spPr>
      </p:pic>
      <p:pic>
        <p:nvPicPr>
          <p:cNvPr id="4098" name="Picture 2" descr="https://lusy.fri.uni-lj.si/ucbenik/book/1501/img/nokia-623939.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93436" y="3998315"/>
            <a:ext cx="3303046" cy="2193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34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979612" y="428625"/>
            <a:ext cx="8229600" cy="857250"/>
          </a:xfrm>
        </p:spPr>
        <p:txBody>
          <a:bodyPr/>
          <a:lstStyle/>
          <a:p>
            <a:pPr eaLnBrk="1" hangingPunct="1"/>
            <a:r>
              <a:rPr lang="sl-SI" altLang="en-US"/>
              <a:t>INFORMACIJSKA DRUŽBA</a:t>
            </a:r>
          </a:p>
        </p:txBody>
      </p:sp>
      <p:sp>
        <p:nvSpPr>
          <p:cNvPr id="3" name="Ograda vsebine 2"/>
          <p:cNvSpPr>
            <a:spLocks noGrp="1"/>
          </p:cNvSpPr>
          <p:nvPr>
            <p:ph idx="1"/>
          </p:nvPr>
        </p:nvSpPr>
        <p:spPr/>
        <p:txBody>
          <a:bodyPr>
            <a:normAutofit fontScale="92500" lnSpcReduction="20000"/>
          </a:bodyPr>
          <a:lstStyle/>
          <a:p>
            <a:pPr marL="274320" indent="-274320">
              <a:buClr>
                <a:schemeClr val="accent3"/>
              </a:buClr>
              <a:buFont typeface="Wingdings 2"/>
              <a:buChar char=""/>
              <a:defRPr/>
            </a:pPr>
            <a:r>
              <a:rPr lang="sl-SI" dirty="0"/>
              <a:t>Agrarna družba je povzročila prehod v agrarno družbo, ko se je več kot polovica prebivalstva ukvarjala s poljedelstvom.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Industrijska revolucija je povzročila prehod v industrijsko družbo, ko je bilo največ aktivnega prebivalstva zaposlenega v industriji.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Informacijska revolucija povzroči prehod v informacijsko družbo takrat, ko se največ ljudi ukvarja z obdelavo podatkov in opravljanjem informacijskih storitev.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p:txBody>
      </p:sp>
    </p:spTree>
    <p:extLst>
      <p:ext uri="{BB962C8B-B14F-4D97-AF65-F5344CB8AC3E}">
        <p14:creationId xmlns:p14="http://schemas.microsoft.com/office/powerpoint/2010/main" val="1037524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845939" y="428625"/>
            <a:ext cx="9530297" cy="857250"/>
          </a:xfrm>
        </p:spPr>
        <p:txBody>
          <a:bodyPr>
            <a:normAutofit fontScale="90000"/>
          </a:bodyPr>
          <a:lstStyle/>
          <a:p>
            <a:r>
              <a:rPr lang="sl-SI" b="1" dirty="0"/>
              <a:t>VPLIV INFORMACIJSKIH TEHNOLOGIJ NA RAZVOJ DRUŽBE</a:t>
            </a:r>
          </a:p>
        </p:txBody>
      </p:sp>
      <p:sp>
        <p:nvSpPr>
          <p:cNvPr id="3" name="Ograda vsebine 2"/>
          <p:cNvSpPr>
            <a:spLocks noGrp="1"/>
          </p:cNvSpPr>
          <p:nvPr>
            <p:ph idx="1"/>
          </p:nvPr>
        </p:nvSpPr>
        <p:spPr>
          <a:xfrm>
            <a:off x="1593436" y="1600200"/>
            <a:ext cx="7309287" cy="4572000"/>
          </a:xfrm>
        </p:spPr>
        <p:txBody>
          <a:bodyPr>
            <a:normAutofit/>
          </a:bodyPr>
          <a:lstStyle/>
          <a:p>
            <a:pPr>
              <a:lnSpc>
                <a:spcPct val="170000"/>
              </a:lnSpc>
            </a:pPr>
            <a:r>
              <a:rPr lang="sl-SI" sz="1700" dirty="0"/>
              <a:t>Informacijska družba pomeni stopnjo razvoja v družbi.</a:t>
            </a:r>
          </a:p>
          <a:p>
            <a:pPr>
              <a:lnSpc>
                <a:spcPct val="170000"/>
              </a:lnSpc>
            </a:pPr>
            <a:r>
              <a:rPr lang="sl-SI" sz="1700" dirty="0"/>
              <a:t>V informacijski družbi ima znanje osrednjo vlogo.</a:t>
            </a:r>
          </a:p>
          <a:p>
            <a:endParaRPr lang="sl-SI" sz="1800" dirty="0"/>
          </a:p>
          <a:p>
            <a:r>
              <a:rPr lang="sl-SI" sz="1800" dirty="0"/>
              <a:t>Značilnosti informacijske družbe:</a:t>
            </a:r>
          </a:p>
          <a:p>
            <a:pPr marL="274320" indent="-274320">
              <a:buClr>
                <a:schemeClr val="accent3"/>
              </a:buClr>
              <a:buFont typeface="Wingdings 2"/>
              <a:buChar char=""/>
              <a:defRPr/>
            </a:pPr>
            <a:r>
              <a:rPr lang="sl-SI" sz="1600" dirty="0"/>
              <a:t>visoka stopnja tehnološkega razvoja,</a:t>
            </a:r>
          </a:p>
          <a:p>
            <a:pPr marL="274320" indent="-274320">
              <a:buClr>
                <a:schemeClr val="accent3"/>
              </a:buClr>
              <a:buFont typeface="Wingdings 2"/>
              <a:buChar char=""/>
              <a:defRPr/>
            </a:pPr>
            <a:r>
              <a:rPr lang="sl-SI" sz="1600" dirty="0"/>
              <a:t>razvoj storitvenega gospodarstva,</a:t>
            </a:r>
          </a:p>
          <a:p>
            <a:pPr marL="274320" indent="-274320">
              <a:buClr>
                <a:schemeClr val="accent3"/>
              </a:buClr>
              <a:buFont typeface="Wingdings 2"/>
              <a:buChar char=""/>
              <a:defRPr/>
            </a:pPr>
            <a:r>
              <a:rPr lang="sl-SI" sz="1600" dirty="0"/>
              <a:t>prilagoditev poklicev in področij dela,</a:t>
            </a:r>
          </a:p>
          <a:p>
            <a:pPr marL="274320" indent="-274320">
              <a:buClr>
                <a:schemeClr val="accent3"/>
              </a:buClr>
              <a:buFont typeface="Wingdings 2"/>
              <a:buChar char=""/>
              <a:defRPr/>
            </a:pPr>
            <a:r>
              <a:rPr lang="sl-SI" sz="1600" dirty="0"/>
              <a:t>spremembe v dojemanju prostora,</a:t>
            </a:r>
          </a:p>
          <a:p>
            <a:pPr marL="274320" indent="-274320">
              <a:buClr>
                <a:schemeClr val="accent3"/>
              </a:buClr>
              <a:buFont typeface="Wingdings 2"/>
              <a:buChar char=""/>
              <a:defRPr/>
            </a:pPr>
            <a:r>
              <a:rPr lang="sl-SI" sz="1600" dirty="0"/>
              <a:t>spremembe v kulturi.</a:t>
            </a:r>
          </a:p>
          <a:p>
            <a:pPr marL="274320" indent="-274320">
              <a:buClr>
                <a:schemeClr val="accent3"/>
              </a:buClr>
              <a:buFont typeface="Wingdings 2"/>
              <a:buChar char=""/>
              <a:defRPr/>
            </a:pPr>
            <a:endParaRPr lang="sl-SI" dirty="0"/>
          </a:p>
        </p:txBody>
      </p:sp>
      <p:pic>
        <p:nvPicPr>
          <p:cNvPr id="2" name="Slika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18548" y="2204864"/>
            <a:ext cx="4338228" cy="3470582"/>
          </a:xfrm>
          <a:prstGeom prst="rect">
            <a:avLst/>
          </a:prstGeom>
        </p:spPr>
      </p:pic>
    </p:spTree>
    <p:extLst>
      <p:ext uri="{BB962C8B-B14F-4D97-AF65-F5344CB8AC3E}">
        <p14:creationId xmlns:p14="http://schemas.microsoft.com/office/powerpoint/2010/main" val="405901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38911BB-0515-6466-1DED-A0C484DB5F97}"/>
              </a:ext>
            </a:extLst>
          </p:cNvPr>
          <p:cNvSpPr>
            <a:spLocks noGrp="1"/>
          </p:cNvSpPr>
          <p:nvPr>
            <p:ph type="title"/>
          </p:nvPr>
        </p:nvSpPr>
        <p:spPr/>
        <p:txBody>
          <a:bodyPr/>
          <a:lstStyle/>
          <a:p>
            <a:endParaRPr lang="sl-SI"/>
          </a:p>
        </p:txBody>
      </p:sp>
      <p:sp>
        <p:nvSpPr>
          <p:cNvPr id="4" name="Rectangle 1">
            <a:extLst>
              <a:ext uri="{FF2B5EF4-FFF2-40B4-BE49-F238E27FC236}">
                <a16:creationId xmlns:a16="http://schemas.microsoft.com/office/drawing/2014/main" id="{7DACA7B2-F2F5-3E99-F5A8-8BB28C543FC3}"/>
              </a:ext>
            </a:extLst>
          </p:cNvPr>
          <p:cNvSpPr>
            <a:spLocks noGrp="1" noChangeArrowheads="1"/>
          </p:cNvSpPr>
          <p:nvPr>
            <p:ph idx="1"/>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sl-SI" altLang="sl-SI" sz="1800" b="1" i="0" u="none" strike="noStrike" cap="none" normalizeH="0" baseline="0" dirty="0">
                <a:ln>
                  <a:noFill/>
                </a:ln>
                <a:solidFill>
                  <a:schemeClr val="tx1"/>
                </a:solidFill>
                <a:effectLst/>
                <a:latin typeface="Arial" panose="020B0604020202020204" pitchFamily="34" charset="0"/>
              </a:rPr>
              <a:t>Visoka stopnja tehnološkega razvoja</a:t>
            </a:r>
            <a:br>
              <a:rPr kumimoji="0" lang="sl-SI" altLang="sl-SI" sz="1800" b="0" i="0" u="none" strike="noStrike" cap="none" normalizeH="0" baseline="0" dirty="0">
                <a:ln>
                  <a:noFill/>
                </a:ln>
                <a:solidFill>
                  <a:schemeClr val="tx1"/>
                </a:solidFill>
                <a:effectLst/>
                <a:latin typeface="Arial" panose="020B0604020202020204" pitchFamily="34" charset="0"/>
              </a:rPr>
            </a:br>
            <a:r>
              <a:rPr kumimoji="0" lang="sl-SI" altLang="sl-SI" sz="1800" b="0" i="0" u="none" strike="noStrike" cap="none" normalizeH="0" baseline="0" dirty="0">
                <a:ln>
                  <a:noFill/>
                </a:ln>
                <a:solidFill>
                  <a:schemeClr val="tx1"/>
                </a:solidFill>
                <a:effectLst/>
                <a:latin typeface="Arial" panose="020B0604020202020204" pitchFamily="34" charset="0"/>
              </a:rPr>
              <a:t>Primer: Razložite študentom, kako tehnologije, kot so pametni telefoni in umetna inteligenca (npr. </a:t>
            </a:r>
            <a:r>
              <a:rPr kumimoji="0" lang="sl-SI" altLang="sl-SI" sz="1800" b="0" i="0" u="none" strike="noStrike" cap="none" normalizeH="0" baseline="0" dirty="0" err="1">
                <a:ln>
                  <a:noFill/>
                </a:ln>
                <a:solidFill>
                  <a:schemeClr val="tx1"/>
                </a:solidFill>
                <a:effectLst/>
                <a:latin typeface="Arial" panose="020B0604020202020204" pitchFamily="34" charset="0"/>
              </a:rPr>
              <a:t>ChatGPT</a:t>
            </a:r>
            <a:r>
              <a:rPr kumimoji="0" lang="sl-SI" altLang="sl-SI" sz="1800" b="0" i="0" u="none" strike="noStrike" cap="none" normalizeH="0" baseline="0" dirty="0">
                <a:ln>
                  <a:noFill/>
                </a:ln>
                <a:solidFill>
                  <a:schemeClr val="tx1"/>
                </a:solidFill>
                <a:effectLst/>
                <a:latin typeface="Arial" panose="020B0604020202020204" pitchFamily="34" charset="0"/>
              </a:rPr>
              <a:t>), vplivajo na vsakodnevno življenje, od komunikacije do avtomatizacije delovnih procesov.</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sl-SI" altLang="sl-SI" sz="1800" b="1" i="0" u="none" strike="noStrike" cap="none" normalizeH="0" baseline="0" dirty="0">
                <a:ln>
                  <a:noFill/>
                </a:ln>
                <a:solidFill>
                  <a:schemeClr val="tx1"/>
                </a:solidFill>
                <a:effectLst/>
                <a:latin typeface="Arial" panose="020B0604020202020204" pitchFamily="34" charset="0"/>
              </a:rPr>
              <a:t>Razvoj storitvenega gospodarstva</a:t>
            </a:r>
            <a:br>
              <a:rPr kumimoji="0" lang="sl-SI" altLang="sl-SI" sz="1800" b="0" i="0" u="none" strike="noStrike" cap="none" normalizeH="0" baseline="0" dirty="0">
                <a:ln>
                  <a:noFill/>
                </a:ln>
                <a:solidFill>
                  <a:schemeClr val="tx1"/>
                </a:solidFill>
                <a:effectLst/>
                <a:latin typeface="Arial" panose="020B0604020202020204" pitchFamily="34" charset="0"/>
              </a:rPr>
            </a:br>
            <a:r>
              <a:rPr kumimoji="0" lang="sl-SI" altLang="sl-SI" sz="1800" b="0" i="0" u="none" strike="noStrike" cap="none" normalizeH="0" baseline="0" dirty="0">
                <a:ln>
                  <a:noFill/>
                </a:ln>
                <a:solidFill>
                  <a:schemeClr val="tx1"/>
                </a:solidFill>
                <a:effectLst/>
                <a:latin typeface="Arial" panose="020B0604020202020204" pitchFamily="34" charset="0"/>
              </a:rPr>
              <a:t>Primer: Pokažite, kako platforme, kot sta </a:t>
            </a:r>
            <a:r>
              <a:rPr kumimoji="0" lang="sl-SI" altLang="sl-SI" sz="1800" b="0" i="0" u="none" strike="noStrike" cap="none" normalizeH="0" baseline="0" dirty="0" err="1">
                <a:ln>
                  <a:noFill/>
                </a:ln>
                <a:solidFill>
                  <a:schemeClr val="tx1"/>
                </a:solidFill>
                <a:effectLst/>
                <a:latin typeface="Arial" panose="020B0604020202020204" pitchFamily="34" charset="0"/>
              </a:rPr>
              <a:t>Uber</a:t>
            </a:r>
            <a:r>
              <a:rPr kumimoji="0" lang="sl-SI" altLang="sl-SI" sz="1800" b="0" i="0" u="none" strike="noStrike" cap="none" normalizeH="0" baseline="0" dirty="0">
                <a:ln>
                  <a:noFill/>
                </a:ln>
                <a:solidFill>
                  <a:schemeClr val="tx1"/>
                </a:solidFill>
                <a:effectLst/>
                <a:latin typeface="Arial" panose="020B0604020202020204" pitchFamily="34" charset="0"/>
              </a:rPr>
              <a:t> ali </a:t>
            </a:r>
            <a:r>
              <a:rPr kumimoji="0" lang="sl-SI" altLang="sl-SI" sz="1800" b="0" i="0" u="none" strike="noStrike" cap="none" normalizeH="0" baseline="0" dirty="0" err="1">
                <a:ln>
                  <a:noFill/>
                </a:ln>
                <a:solidFill>
                  <a:schemeClr val="tx1"/>
                </a:solidFill>
                <a:effectLst/>
                <a:latin typeface="Arial" panose="020B0604020202020204" pitchFamily="34" charset="0"/>
              </a:rPr>
              <a:t>Glovo</a:t>
            </a:r>
            <a:r>
              <a:rPr kumimoji="0" lang="sl-SI" altLang="sl-SI" sz="1800" b="0" i="0" u="none" strike="noStrike" cap="none" normalizeH="0" baseline="0" dirty="0">
                <a:ln>
                  <a:noFill/>
                </a:ln>
                <a:solidFill>
                  <a:schemeClr val="tx1"/>
                </a:solidFill>
                <a:effectLst/>
                <a:latin typeface="Arial" panose="020B0604020202020204" pitchFamily="34" charset="0"/>
              </a:rPr>
              <a:t>, omogočajo storitve na zahtevo in kako podjetja, kot je </a:t>
            </a:r>
            <a:r>
              <a:rPr kumimoji="0" lang="sl-SI" altLang="sl-SI" sz="1800" b="0" i="0" u="none" strike="noStrike" cap="none" normalizeH="0" baseline="0" dirty="0" err="1">
                <a:ln>
                  <a:noFill/>
                </a:ln>
                <a:solidFill>
                  <a:schemeClr val="tx1"/>
                </a:solidFill>
                <a:effectLst/>
                <a:latin typeface="Arial" panose="020B0604020202020204" pitchFamily="34" charset="0"/>
              </a:rPr>
              <a:t>Amazon</a:t>
            </a:r>
            <a:r>
              <a:rPr kumimoji="0" lang="sl-SI" altLang="sl-SI" sz="1800" b="0" i="0" u="none" strike="noStrike" cap="none" normalizeH="0" baseline="0" dirty="0">
                <a:ln>
                  <a:noFill/>
                </a:ln>
                <a:solidFill>
                  <a:schemeClr val="tx1"/>
                </a:solidFill>
                <a:effectLst/>
                <a:latin typeface="Arial" panose="020B0604020202020204" pitchFamily="34" charset="0"/>
              </a:rPr>
              <a:t>, spreminjajo nakupovalne navade.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sl-SI" altLang="sl-SI" sz="1800" b="1" i="0" u="none" strike="noStrike" cap="none" normalizeH="0" baseline="0" dirty="0">
                <a:ln>
                  <a:noFill/>
                </a:ln>
                <a:solidFill>
                  <a:schemeClr val="tx1"/>
                </a:solidFill>
                <a:effectLst/>
                <a:latin typeface="Arial" panose="020B0604020202020204" pitchFamily="34" charset="0"/>
              </a:rPr>
              <a:t>Prilagoditev poklicev in področij dela</a:t>
            </a:r>
            <a:br>
              <a:rPr kumimoji="0" lang="sl-SI" altLang="sl-SI" sz="1800" b="0" i="0" u="none" strike="noStrike" cap="none" normalizeH="0" baseline="0" dirty="0">
                <a:ln>
                  <a:noFill/>
                </a:ln>
                <a:solidFill>
                  <a:schemeClr val="tx1"/>
                </a:solidFill>
                <a:effectLst/>
                <a:latin typeface="Arial" panose="020B0604020202020204" pitchFamily="34" charset="0"/>
              </a:rPr>
            </a:br>
            <a:r>
              <a:rPr kumimoji="0" lang="sl-SI" altLang="sl-SI" sz="1800" b="0" i="0" u="none" strike="noStrike" cap="none" normalizeH="0" baseline="0" dirty="0">
                <a:ln>
                  <a:noFill/>
                </a:ln>
                <a:solidFill>
                  <a:schemeClr val="tx1"/>
                </a:solidFill>
                <a:effectLst/>
                <a:latin typeface="Arial" panose="020B0604020202020204" pitchFamily="34" charset="0"/>
              </a:rPr>
              <a:t>Primer: Omenite razvoj poklicev, kot so upravljavec družbenih omrežij ali analitik podatkov, ki pred 20 leti niso obstajali. Poudarite potrebo po vseživljenjskem učenju zaradi hitrih sprememb na trgu dela.</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sl-SI" altLang="sl-SI" sz="1800" b="1" i="0" u="none" strike="noStrike" cap="none" normalizeH="0" baseline="0" dirty="0">
                <a:ln>
                  <a:noFill/>
                </a:ln>
                <a:solidFill>
                  <a:schemeClr val="tx1"/>
                </a:solidFill>
                <a:effectLst/>
                <a:latin typeface="Arial" panose="020B0604020202020204" pitchFamily="34" charset="0"/>
              </a:rPr>
              <a:t>Spremembe v dojemanju prostora</a:t>
            </a:r>
            <a:br>
              <a:rPr kumimoji="0" lang="sl-SI" altLang="sl-SI" sz="1800" b="0" i="0" u="none" strike="noStrike" cap="none" normalizeH="0" baseline="0" dirty="0">
                <a:ln>
                  <a:noFill/>
                </a:ln>
                <a:solidFill>
                  <a:schemeClr val="tx1"/>
                </a:solidFill>
                <a:effectLst/>
                <a:latin typeface="Arial" panose="020B0604020202020204" pitchFamily="34" charset="0"/>
              </a:rPr>
            </a:br>
            <a:r>
              <a:rPr kumimoji="0" lang="sl-SI" altLang="sl-SI" sz="1800" b="0" i="0" u="none" strike="noStrike" cap="none" normalizeH="0" baseline="0" dirty="0">
                <a:ln>
                  <a:noFill/>
                </a:ln>
                <a:solidFill>
                  <a:schemeClr val="tx1"/>
                </a:solidFill>
                <a:effectLst/>
                <a:latin typeface="Arial" panose="020B0604020202020204" pitchFamily="34" charset="0"/>
              </a:rPr>
              <a:t>Primer: Pojasnite, kako videokonferenčna orodja (npr. Zoom) omogočajo delo od doma in globalno sodelovanje, kar zmanjšuje pomen fizične bližine.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sl-SI" altLang="sl-SI" sz="1800" b="1" i="0" u="none" strike="noStrike" cap="none" normalizeH="0" baseline="0" dirty="0">
                <a:ln>
                  <a:noFill/>
                </a:ln>
                <a:solidFill>
                  <a:schemeClr val="tx1"/>
                </a:solidFill>
                <a:effectLst/>
                <a:latin typeface="Arial" panose="020B0604020202020204" pitchFamily="34" charset="0"/>
              </a:rPr>
              <a:t>Spremembe v kulturi</a:t>
            </a:r>
            <a:br>
              <a:rPr kumimoji="0" lang="sl-SI" altLang="sl-SI" sz="1800" b="0" i="0" u="none" strike="noStrike" cap="none" normalizeH="0" baseline="0" dirty="0">
                <a:ln>
                  <a:noFill/>
                </a:ln>
                <a:solidFill>
                  <a:schemeClr val="tx1"/>
                </a:solidFill>
                <a:effectLst/>
                <a:latin typeface="Arial" panose="020B0604020202020204" pitchFamily="34" charset="0"/>
              </a:rPr>
            </a:br>
            <a:r>
              <a:rPr kumimoji="0" lang="sl-SI" altLang="sl-SI" sz="1800" b="0" i="0" u="none" strike="noStrike" cap="none" normalizeH="0" baseline="0" dirty="0">
                <a:ln>
                  <a:noFill/>
                </a:ln>
                <a:solidFill>
                  <a:schemeClr val="tx1"/>
                </a:solidFill>
                <a:effectLst/>
                <a:latin typeface="Arial" panose="020B0604020202020204" pitchFamily="34" charset="0"/>
              </a:rPr>
              <a:t>Primer: Razložite vpliv globalizacije in tehnologije na glasbo, filme in jezike. Na primer, kako platforme, kot je </a:t>
            </a:r>
            <a:r>
              <a:rPr kumimoji="0" lang="sl-SI" altLang="sl-SI" sz="1800" b="0" i="0" u="none" strike="noStrike" cap="none" normalizeH="0" baseline="0" dirty="0" err="1">
                <a:ln>
                  <a:noFill/>
                </a:ln>
                <a:solidFill>
                  <a:schemeClr val="tx1"/>
                </a:solidFill>
                <a:effectLst/>
                <a:latin typeface="Arial" panose="020B0604020202020204" pitchFamily="34" charset="0"/>
              </a:rPr>
              <a:t>Netflix</a:t>
            </a:r>
            <a:r>
              <a:rPr kumimoji="0" lang="sl-SI" altLang="sl-SI" sz="1800" b="0" i="0" u="none" strike="noStrike" cap="none" normalizeH="0" baseline="0" dirty="0">
                <a:ln>
                  <a:noFill/>
                </a:ln>
                <a:solidFill>
                  <a:schemeClr val="tx1"/>
                </a:solidFill>
                <a:effectLst/>
                <a:latin typeface="Arial" panose="020B0604020202020204" pitchFamily="34" charset="0"/>
              </a:rPr>
              <a:t>, omogočajo dostop do vsebin iz različnih kultur.</a:t>
            </a:r>
          </a:p>
        </p:txBody>
      </p:sp>
    </p:spTree>
    <p:extLst>
      <p:ext uri="{BB962C8B-B14F-4D97-AF65-F5344CB8AC3E}">
        <p14:creationId xmlns:p14="http://schemas.microsoft.com/office/powerpoint/2010/main" val="907434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845939" y="428625"/>
            <a:ext cx="9530297" cy="857250"/>
          </a:xfrm>
        </p:spPr>
        <p:txBody>
          <a:bodyPr>
            <a:normAutofit fontScale="90000"/>
          </a:bodyPr>
          <a:lstStyle/>
          <a:p>
            <a:r>
              <a:rPr lang="sl-SI" dirty="0"/>
              <a:t>Značilnosti informacijske družbe:</a:t>
            </a:r>
            <a:br>
              <a:rPr lang="sl-SI" dirty="0"/>
            </a:br>
            <a:r>
              <a:rPr lang="sl-SI" b="1" dirty="0"/>
              <a:t>VISOKA STOPNJA TEHNOLOŠKEGA RAZVOJA</a:t>
            </a:r>
          </a:p>
        </p:txBody>
      </p:sp>
      <p:sp>
        <p:nvSpPr>
          <p:cNvPr id="3" name="Ograda vsebine 2"/>
          <p:cNvSpPr>
            <a:spLocks noGrp="1"/>
          </p:cNvSpPr>
          <p:nvPr>
            <p:ph idx="1"/>
          </p:nvPr>
        </p:nvSpPr>
        <p:spPr>
          <a:xfrm>
            <a:off x="1593437" y="2132856"/>
            <a:ext cx="5437080" cy="4039344"/>
          </a:xfrm>
        </p:spPr>
        <p:txBody>
          <a:bodyPr>
            <a:normAutofit/>
          </a:bodyPr>
          <a:lstStyle/>
          <a:p>
            <a:pPr marL="274320" indent="-274320">
              <a:buClr>
                <a:schemeClr val="accent3"/>
              </a:buClr>
              <a:buFont typeface="Wingdings 2"/>
              <a:buChar char=""/>
              <a:defRPr/>
            </a:pPr>
            <a:r>
              <a:rPr lang="sl-SI" sz="1600" dirty="0"/>
              <a:t>Nastanek in razvoj informatike je potekal v družbah z najvišje razvitimi tehnološkimi okolji. </a:t>
            </a:r>
          </a:p>
          <a:p>
            <a:pPr marL="274320" indent="-274320">
              <a:buClr>
                <a:schemeClr val="accent3"/>
              </a:buClr>
              <a:buFont typeface="Wingdings 2"/>
              <a:buChar char=""/>
              <a:defRPr/>
            </a:pPr>
            <a:r>
              <a:rPr lang="sl-SI" sz="1600" dirty="0"/>
              <a:t>Večina novih tehnologij, ki omogočajo obstoj informacijske družbe, se je uveljavil na začetku sedemdesetih. </a:t>
            </a:r>
          </a:p>
          <a:p>
            <a:pPr marL="274320" indent="-274320">
              <a:buClr>
                <a:schemeClr val="accent3"/>
              </a:buClr>
              <a:buFont typeface="Wingdings 2"/>
              <a:buChar char=""/>
              <a:defRPr/>
            </a:pPr>
            <a:r>
              <a:rPr lang="sl-SI" sz="1600" dirty="0"/>
              <a:t>Najpomembnejši tehnološki preboj za razvoj novih informacijskih tehnologij je temeljil na prehodu z analogne na digitalno tehnologijo.</a:t>
            </a:r>
          </a:p>
          <a:p>
            <a:pPr marL="274320" indent="-274320">
              <a:buClr>
                <a:schemeClr val="accent3"/>
              </a:buClr>
              <a:buFont typeface="Wingdings 2"/>
              <a:buChar char=""/>
              <a:defRPr/>
            </a:pPr>
            <a:r>
              <a:rPr lang="sl-SI" sz="1600" dirty="0"/>
              <a:t>Prehod z analogne na digitalne tehnologije imenujemo tudi digitalna revolucija.</a:t>
            </a:r>
          </a:p>
          <a:p>
            <a:pPr marL="274320" indent="-274320">
              <a:buClr>
                <a:schemeClr val="accent3"/>
              </a:buClr>
              <a:buFont typeface="Wingdings 2"/>
              <a:buChar char=""/>
              <a:defRPr/>
            </a:pPr>
            <a:r>
              <a:rPr lang="sl-SI" sz="1600" b="1" i="1" dirty="0"/>
              <a:t>(tehnologije, kot so pametni telefoni in umetna inteligenca (npr. </a:t>
            </a:r>
            <a:r>
              <a:rPr lang="sl-SI" sz="1600" b="1" i="1" dirty="0" err="1"/>
              <a:t>ChatGPT</a:t>
            </a:r>
            <a:r>
              <a:rPr lang="sl-SI" sz="1600" b="1" i="1" dirty="0"/>
              <a:t>), vplivajo na vsakodnevno življenje, od komunikacije do avtomatizacije delovnih procesov.)</a:t>
            </a:r>
          </a:p>
          <a:p>
            <a:pPr marL="274320" indent="-274320">
              <a:buClr>
                <a:schemeClr val="accent3"/>
              </a:buClr>
              <a:buFont typeface="Wingdings 2"/>
              <a:buChar char=""/>
              <a:defRPr/>
            </a:pPr>
            <a:endParaRPr lang="sl-SI" sz="1600" dirty="0"/>
          </a:p>
        </p:txBody>
      </p:sp>
      <p:pic>
        <p:nvPicPr>
          <p:cNvPr id="6" name="Slika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25786" y="2132856"/>
            <a:ext cx="4050450" cy="3240360"/>
          </a:xfrm>
          <a:prstGeom prst="rect">
            <a:avLst/>
          </a:prstGeom>
        </p:spPr>
      </p:pic>
    </p:spTree>
    <p:extLst>
      <p:ext uri="{BB962C8B-B14F-4D97-AF65-F5344CB8AC3E}">
        <p14:creationId xmlns:p14="http://schemas.microsoft.com/office/powerpoint/2010/main" val="1004384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845939" y="428625"/>
            <a:ext cx="9530297" cy="857250"/>
          </a:xfrm>
        </p:spPr>
        <p:txBody>
          <a:bodyPr>
            <a:normAutofit fontScale="90000"/>
          </a:bodyPr>
          <a:lstStyle/>
          <a:p>
            <a:r>
              <a:rPr lang="sl-SI" dirty="0"/>
              <a:t>Značilnosti informacijske družbe:</a:t>
            </a:r>
            <a:br>
              <a:rPr lang="sl-SI" dirty="0"/>
            </a:br>
            <a:r>
              <a:rPr lang="sl-SI" b="1" dirty="0"/>
              <a:t>RAZVOJ STORITVENEGA GOSPODARSTVA</a:t>
            </a:r>
          </a:p>
        </p:txBody>
      </p:sp>
      <p:sp>
        <p:nvSpPr>
          <p:cNvPr id="3" name="Ograda vsebine 2"/>
          <p:cNvSpPr>
            <a:spLocks noGrp="1"/>
          </p:cNvSpPr>
          <p:nvPr>
            <p:ph idx="1"/>
          </p:nvPr>
        </p:nvSpPr>
        <p:spPr>
          <a:xfrm>
            <a:off x="1593437" y="1600200"/>
            <a:ext cx="5293064" cy="3340968"/>
          </a:xfrm>
        </p:spPr>
        <p:txBody>
          <a:bodyPr>
            <a:normAutofit lnSpcReduction="10000"/>
          </a:bodyPr>
          <a:lstStyle/>
          <a:p>
            <a:endParaRPr lang="sl-SI" sz="1800" dirty="0"/>
          </a:p>
          <a:p>
            <a:r>
              <a:rPr lang="sl-SI" sz="1400" dirty="0"/>
              <a:t>Gospodarstvo informacijske družbe v pomembnem delu temelji na delih gospodarstva, ki ne vključujejo predelave materialnih surovin ali izdelave materialnih izdelkov in so posledica razvoja novih tehnologij. </a:t>
            </a:r>
          </a:p>
          <a:p>
            <a:r>
              <a:rPr lang="sl-SI" sz="1400" dirty="0"/>
              <a:t>Večina prihodkov in dela informacijskih družb tako ni več vezana na dejavnost kmetijstva ali industrije, temveč na storitvene dejavnosti.</a:t>
            </a:r>
          </a:p>
          <a:p>
            <a:r>
              <a:rPr lang="sl-SI" sz="1400" dirty="0"/>
              <a:t>Del gospodarstva, ki ne temelji na industriji, imenujemo tudi terciarni sektor ali storitveni sektor. </a:t>
            </a:r>
          </a:p>
          <a:p>
            <a:r>
              <a:rPr lang="sl-SI" sz="1400" dirty="0"/>
              <a:t>Primeri storitvenih dejavnosti terciarnega sektorja so: informacijske storitve, založništvo, izdelava programske opreme, zdravstvo, izobraževanje, mediji in izobraževanje.</a:t>
            </a:r>
            <a:endParaRPr lang="sl-SI" sz="2000" dirty="0"/>
          </a:p>
        </p:txBody>
      </p:sp>
      <p:pic>
        <p:nvPicPr>
          <p:cNvPr id="4" name="Slika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958508" y="2132856"/>
            <a:ext cx="4718298" cy="3774638"/>
          </a:xfrm>
          <a:prstGeom prst="rect">
            <a:avLst/>
          </a:prstGeom>
        </p:spPr>
      </p:pic>
      <p:sp>
        <p:nvSpPr>
          <p:cNvPr id="5" name="PoljeZBesedilom 4">
            <a:extLst>
              <a:ext uri="{FF2B5EF4-FFF2-40B4-BE49-F238E27FC236}">
                <a16:creationId xmlns:a16="http://schemas.microsoft.com/office/drawing/2014/main" id="{918D3369-87C5-2FE2-136A-A2B63B767FBC}"/>
              </a:ext>
            </a:extLst>
          </p:cNvPr>
          <p:cNvSpPr txBox="1"/>
          <p:nvPr/>
        </p:nvSpPr>
        <p:spPr>
          <a:xfrm>
            <a:off x="1593437" y="5733256"/>
            <a:ext cx="6095266" cy="92333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tabLst/>
            </a:pPr>
            <a:r>
              <a:rPr kumimoji="0" lang="sl-SI" altLang="sl-SI" sz="1800" b="1" i="1" u="none" strike="noStrike" cap="none" normalizeH="0" baseline="0" dirty="0">
                <a:ln>
                  <a:noFill/>
                </a:ln>
                <a:solidFill>
                  <a:schemeClr val="tx1"/>
                </a:solidFill>
                <a:effectLst/>
                <a:latin typeface="Arial" panose="020B0604020202020204" pitchFamily="34" charset="0"/>
              </a:rPr>
              <a:t>Platforme, kot sta </a:t>
            </a:r>
            <a:r>
              <a:rPr kumimoji="0" lang="sl-SI" altLang="sl-SI" sz="1800" b="1" i="1" u="none" strike="noStrike" cap="none" normalizeH="0" baseline="0" dirty="0" err="1">
                <a:ln>
                  <a:noFill/>
                </a:ln>
                <a:solidFill>
                  <a:schemeClr val="tx1"/>
                </a:solidFill>
                <a:effectLst/>
                <a:latin typeface="Arial" panose="020B0604020202020204" pitchFamily="34" charset="0"/>
              </a:rPr>
              <a:t>Uber</a:t>
            </a:r>
            <a:r>
              <a:rPr kumimoji="0" lang="sl-SI" altLang="sl-SI" sz="1800" b="1" i="1" u="none" strike="noStrike" cap="none" normalizeH="0" baseline="0" dirty="0">
                <a:ln>
                  <a:noFill/>
                </a:ln>
                <a:solidFill>
                  <a:schemeClr val="tx1"/>
                </a:solidFill>
                <a:effectLst/>
                <a:latin typeface="Arial" panose="020B0604020202020204" pitchFamily="34" charset="0"/>
              </a:rPr>
              <a:t> ali </a:t>
            </a:r>
            <a:r>
              <a:rPr kumimoji="0" lang="sl-SI" altLang="sl-SI" sz="1800" b="1" i="1" u="none" strike="noStrike" cap="none" normalizeH="0" baseline="0" dirty="0" err="1">
                <a:ln>
                  <a:noFill/>
                </a:ln>
                <a:solidFill>
                  <a:schemeClr val="tx1"/>
                </a:solidFill>
                <a:effectLst/>
                <a:latin typeface="Arial" panose="020B0604020202020204" pitchFamily="34" charset="0"/>
              </a:rPr>
              <a:t>Glovo</a:t>
            </a:r>
            <a:r>
              <a:rPr kumimoji="0" lang="sl-SI" altLang="sl-SI" sz="1800" b="1" i="1" u="none" strike="noStrike" cap="none" normalizeH="0" baseline="0" dirty="0">
                <a:ln>
                  <a:noFill/>
                </a:ln>
                <a:solidFill>
                  <a:schemeClr val="tx1"/>
                </a:solidFill>
                <a:effectLst/>
                <a:latin typeface="Arial" panose="020B0604020202020204" pitchFamily="34" charset="0"/>
              </a:rPr>
              <a:t>, omogočajo storitve na zahtevo in podjetja, kot je </a:t>
            </a:r>
            <a:r>
              <a:rPr kumimoji="0" lang="sl-SI" altLang="sl-SI" sz="1800" b="1" i="1" u="none" strike="noStrike" cap="none" normalizeH="0" baseline="0" dirty="0" err="1">
                <a:ln>
                  <a:noFill/>
                </a:ln>
                <a:solidFill>
                  <a:schemeClr val="tx1"/>
                </a:solidFill>
                <a:effectLst/>
                <a:latin typeface="Arial" panose="020B0604020202020204" pitchFamily="34" charset="0"/>
              </a:rPr>
              <a:t>Amazon</a:t>
            </a:r>
            <a:r>
              <a:rPr kumimoji="0" lang="sl-SI" altLang="sl-SI" sz="1800" b="1" i="1" u="none" strike="noStrike" cap="none" normalizeH="0" baseline="0" dirty="0">
                <a:ln>
                  <a:noFill/>
                </a:ln>
                <a:solidFill>
                  <a:schemeClr val="tx1"/>
                </a:solidFill>
                <a:effectLst/>
                <a:latin typeface="Arial" panose="020B0604020202020204" pitchFamily="34" charset="0"/>
              </a:rPr>
              <a:t>, spreminjajo nakupovalne navade.</a:t>
            </a:r>
          </a:p>
        </p:txBody>
      </p:sp>
    </p:spTree>
    <p:extLst>
      <p:ext uri="{BB962C8B-B14F-4D97-AF65-F5344CB8AC3E}">
        <p14:creationId xmlns:p14="http://schemas.microsoft.com/office/powerpoint/2010/main" val="372051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Naslov 8"/>
          <p:cNvSpPr>
            <a:spLocks noGrp="1"/>
          </p:cNvSpPr>
          <p:nvPr>
            <p:ph type="title"/>
          </p:nvPr>
        </p:nvSpPr>
        <p:spPr>
          <a:xfrm>
            <a:off x="1979612" y="428625"/>
            <a:ext cx="8229600" cy="857250"/>
          </a:xfrm>
        </p:spPr>
        <p:txBody>
          <a:bodyPr/>
          <a:lstStyle/>
          <a:p>
            <a:pPr eaLnBrk="1" hangingPunct="1"/>
            <a:r>
              <a:rPr lang="sl-SI" altLang="en-US"/>
              <a:t>TEMELJNI POJMI</a:t>
            </a:r>
          </a:p>
        </p:txBody>
      </p:sp>
      <p:sp>
        <p:nvSpPr>
          <p:cNvPr id="45059" name="Ograda vsebine 9"/>
          <p:cNvSpPr>
            <a:spLocks noGrp="1"/>
          </p:cNvSpPr>
          <p:nvPr>
            <p:ph idx="1"/>
          </p:nvPr>
        </p:nvSpPr>
        <p:spPr/>
        <p:txBody>
          <a:bodyPr/>
          <a:lstStyle/>
          <a:p>
            <a:pPr eaLnBrk="1" hangingPunct="1"/>
            <a:r>
              <a:rPr lang="sl-SI" altLang="en-US"/>
              <a:t>Živimo v informacijski dobi.</a:t>
            </a:r>
          </a:p>
          <a:p>
            <a:pPr eaLnBrk="1" hangingPunct="1"/>
            <a:r>
              <a:rPr lang="sl-SI" altLang="en-US"/>
              <a:t>Informacije dajejo smisel današnjemu času.</a:t>
            </a:r>
          </a:p>
          <a:p>
            <a:pPr eaLnBrk="1" hangingPunct="1"/>
            <a:endParaRPr lang="sl-SI" altLang="en-US"/>
          </a:p>
          <a:p>
            <a:pPr eaLnBrk="1" hangingPunct="1"/>
            <a:r>
              <a:rPr lang="sl-SI" altLang="en-US"/>
              <a:t>Kaj je informacija? </a:t>
            </a:r>
          </a:p>
          <a:p>
            <a:pPr eaLnBrk="1" hangingPunct="1"/>
            <a:r>
              <a:rPr lang="sl-SI" altLang="en-US"/>
              <a:t>Kaj podatek?</a:t>
            </a:r>
          </a:p>
          <a:p>
            <a:pPr eaLnBrk="1" hangingPunct="1"/>
            <a:r>
              <a:rPr lang="sl-SI" altLang="en-US"/>
              <a:t>Kaj je informatika?</a:t>
            </a:r>
          </a:p>
          <a:p>
            <a:pPr eaLnBrk="1" hangingPunct="1"/>
            <a:endParaRPr lang="sl-SI" altLang="en-US"/>
          </a:p>
        </p:txBody>
      </p:sp>
      <p:pic>
        <p:nvPicPr>
          <p:cNvPr id="43014" name="Picture 2" descr="http://www.skole.hr/upload/new/images/newsimg/15/Image/skolica.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51668" y="2928934"/>
            <a:ext cx="3200400" cy="3581400"/>
          </a:xfrm>
          <a:prstGeom prst="rect">
            <a:avLst/>
          </a:prstGeom>
          <a:noFill/>
          <a:ln w="9525">
            <a:noFill/>
            <a:miter lim="800000"/>
            <a:headEnd/>
            <a:tailEnd/>
          </a:ln>
          <a:effectLst>
            <a:softEdge rad="317500"/>
          </a:effectLst>
        </p:spPr>
      </p:pic>
    </p:spTree>
    <p:extLst>
      <p:ext uri="{BB962C8B-B14F-4D97-AF65-F5344CB8AC3E}">
        <p14:creationId xmlns:p14="http://schemas.microsoft.com/office/powerpoint/2010/main" val="3029471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845939" y="428625"/>
            <a:ext cx="9530297" cy="857250"/>
          </a:xfrm>
        </p:spPr>
        <p:txBody>
          <a:bodyPr>
            <a:normAutofit fontScale="90000"/>
          </a:bodyPr>
          <a:lstStyle/>
          <a:p>
            <a:r>
              <a:rPr lang="sl-SI" dirty="0"/>
              <a:t>Značilnosti informacijske družbe:</a:t>
            </a:r>
            <a:br>
              <a:rPr lang="sl-SI" dirty="0"/>
            </a:br>
            <a:r>
              <a:rPr lang="sl-SI" b="1" dirty="0"/>
              <a:t>PRILAGODITEV POKLICEV IN PODROČIJ DELA</a:t>
            </a:r>
          </a:p>
        </p:txBody>
      </p:sp>
      <p:sp>
        <p:nvSpPr>
          <p:cNvPr id="3" name="Ograda vsebine 2"/>
          <p:cNvSpPr>
            <a:spLocks noGrp="1"/>
          </p:cNvSpPr>
          <p:nvPr>
            <p:ph idx="1"/>
          </p:nvPr>
        </p:nvSpPr>
        <p:spPr>
          <a:xfrm>
            <a:off x="1593436" y="1600200"/>
            <a:ext cx="5509087" cy="4997152"/>
          </a:xfrm>
        </p:spPr>
        <p:txBody>
          <a:bodyPr>
            <a:normAutofit/>
          </a:bodyPr>
          <a:lstStyle/>
          <a:p>
            <a:endParaRPr lang="sl-SI" sz="1800" dirty="0"/>
          </a:p>
          <a:p>
            <a:r>
              <a:rPr lang="sl-SI" sz="1800" dirty="0">
                <a:latin typeface="Calibri" panose="020F0502020204030204" pitchFamily="34" charset="0"/>
                <a:cs typeface="Calibri" panose="020F0502020204030204" pitchFamily="34" charset="0"/>
              </a:rPr>
              <a:t>V visokotehnološko razvitih družbah večino delovnih mest predstavljajo dejavnosti povezane obdelavo podatkov.</a:t>
            </a:r>
          </a:p>
          <a:p>
            <a:r>
              <a:rPr lang="sl-SI" sz="1800" dirty="0">
                <a:latin typeface="Calibri" panose="020F0502020204030204" pitchFamily="34" charset="0"/>
                <a:cs typeface="Calibri" panose="020F0502020204030204" pitchFamily="34" charset="0"/>
              </a:rPr>
              <a:t>Pomembnost so pridobili poklici, ki zahtevajo:</a:t>
            </a:r>
            <a:br>
              <a:rPr lang="sl-SI" sz="1800" dirty="0">
                <a:latin typeface="Calibri" panose="020F0502020204030204" pitchFamily="34" charset="0"/>
                <a:cs typeface="Calibri" panose="020F0502020204030204" pitchFamily="34" charset="0"/>
              </a:rPr>
            </a:br>
            <a:r>
              <a:rPr lang="sl-SI" sz="1800" dirty="0">
                <a:latin typeface="Calibri" panose="020F0502020204030204" pitchFamily="34" charset="0"/>
                <a:cs typeface="Calibri" panose="020F0502020204030204" pitchFamily="34" charset="0"/>
              </a:rPr>
              <a:t>	- več znanja </a:t>
            </a:r>
            <a:br>
              <a:rPr lang="sl-SI" sz="1800" dirty="0">
                <a:latin typeface="Calibri" panose="020F0502020204030204" pitchFamily="34" charset="0"/>
                <a:cs typeface="Calibri" panose="020F0502020204030204" pitchFamily="34" charset="0"/>
              </a:rPr>
            </a:br>
            <a:r>
              <a:rPr lang="sl-SI" sz="1800" dirty="0">
                <a:latin typeface="Calibri" panose="020F0502020204030204" pitchFamily="34" charset="0"/>
                <a:cs typeface="Calibri" panose="020F0502020204030204" pitchFamily="34" charset="0"/>
              </a:rPr>
              <a:t>	- ustvarjanje - inovacije</a:t>
            </a:r>
            <a:br>
              <a:rPr lang="sl-SI" sz="1800" dirty="0">
                <a:latin typeface="Calibri" panose="020F0502020204030204" pitchFamily="34" charset="0"/>
                <a:cs typeface="Calibri" panose="020F0502020204030204" pitchFamily="34" charset="0"/>
              </a:rPr>
            </a:br>
            <a:r>
              <a:rPr lang="sl-SI" sz="1800" dirty="0">
                <a:latin typeface="Calibri" panose="020F0502020204030204" pitchFamily="34" charset="0"/>
                <a:cs typeface="Calibri" panose="020F0502020204030204" pitchFamily="34" charset="0"/>
              </a:rPr>
              <a:t>	- uporabo IKT naprav</a:t>
            </a:r>
          </a:p>
        </p:txBody>
      </p:sp>
      <p:pic>
        <p:nvPicPr>
          <p:cNvPr id="2" name="Slika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46540" y="2060848"/>
            <a:ext cx="4430476" cy="2952497"/>
          </a:xfrm>
          <a:prstGeom prst="rect">
            <a:avLst/>
          </a:prstGeom>
        </p:spPr>
      </p:pic>
      <p:sp>
        <p:nvSpPr>
          <p:cNvPr id="5" name="PoljeZBesedilom 4">
            <a:extLst>
              <a:ext uri="{FF2B5EF4-FFF2-40B4-BE49-F238E27FC236}">
                <a16:creationId xmlns:a16="http://schemas.microsoft.com/office/drawing/2014/main" id="{F94026AD-EB28-26C4-E8FC-458672F45657}"/>
              </a:ext>
            </a:extLst>
          </p:cNvPr>
          <p:cNvSpPr txBox="1"/>
          <p:nvPr/>
        </p:nvSpPr>
        <p:spPr>
          <a:xfrm>
            <a:off x="1894652" y="4869160"/>
            <a:ext cx="6095266" cy="120032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tabLst/>
            </a:pPr>
            <a:r>
              <a:rPr kumimoji="0" lang="sl-SI" altLang="sl-SI" sz="1800" b="1" i="1" u="none" strike="noStrike" cap="none" normalizeH="0" baseline="0" dirty="0">
                <a:ln>
                  <a:noFill/>
                </a:ln>
                <a:solidFill>
                  <a:schemeClr val="tx1"/>
                </a:solidFill>
                <a:effectLst/>
                <a:latin typeface="Arial" panose="020B0604020202020204" pitchFamily="34" charset="0"/>
              </a:rPr>
              <a:t>Razvoj poklicev, kot so upravljavec družbenih omrežij ali analitik podatkov, ki pred 20 leti niso obstajali. Potreba po vseživljenjskem učenju zaradi hitrih sprememb na trgu dela.</a:t>
            </a:r>
          </a:p>
        </p:txBody>
      </p:sp>
    </p:spTree>
    <p:extLst>
      <p:ext uri="{BB962C8B-B14F-4D97-AF65-F5344CB8AC3E}">
        <p14:creationId xmlns:p14="http://schemas.microsoft.com/office/powerpoint/2010/main" val="606633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845939" y="428625"/>
            <a:ext cx="9530297" cy="857250"/>
          </a:xfrm>
        </p:spPr>
        <p:txBody>
          <a:bodyPr>
            <a:normAutofit fontScale="90000"/>
          </a:bodyPr>
          <a:lstStyle/>
          <a:p>
            <a:r>
              <a:rPr lang="sl-SI" b="1" dirty="0"/>
              <a:t>NEVARNOSTI INFORMACIJSKIH TEHNOLOGIJ ZA DEMOKRACIJO</a:t>
            </a:r>
          </a:p>
        </p:txBody>
      </p:sp>
      <p:sp>
        <p:nvSpPr>
          <p:cNvPr id="3" name="Ograda vsebine 2"/>
          <p:cNvSpPr>
            <a:spLocks noGrp="1"/>
          </p:cNvSpPr>
          <p:nvPr>
            <p:ph idx="1"/>
          </p:nvPr>
        </p:nvSpPr>
        <p:spPr>
          <a:xfrm>
            <a:off x="1593437" y="1600200"/>
            <a:ext cx="4356960" cy="4997152"/>
          </a:xfrm>
        </p:spPr>
        <p:txBody>
          <a:bodyPr>
            <a:normAutofit/>
          </a:bodyPr>
          <a:lstStyle/>
          <a:p>
            <a:endParaRPr lang="sl-SI" sz="1800" dirty="0"/>
          </a:p>
          <a:p>
            <a:r>
              <a:rPr lang="sl-SI" sz="1800" dirty="0">
                <a:latin typeface="Calibri" panose="020F0502020204030204" pitchFamily="34" charset="0"/>
                <a:cs typeface="Calibri" panose="020F0502020204030204" pitchFamily="34" charset="0"/>
              </a:rPr>
              <a:t>Nedemokratične družbe so tiste, v katerih ima popolno oblast ena oseba ali politična skupina. </a:t>
            </a:r>
          </a:p>
          <a:p>
            <a:r>
              <a:rPr lang="sl-SI" sz="1800" dirty="0">
                <a:latin typeface="Calibri" panose="020F0502020204030204" pitchFamily="34" charset="0"/>
                <a:cs typeface="Calibri" panose="020F0502020204030204" pitchFamily="34" charset="0"/>
              </a:rPr>
              <a:t>Take družbe imenujemo tudi totalitarne družbe. </a:t>
            </a:r>
          </a:p>
          <a:p>
            <a:r>
              <a:rPr lang="sl-SI" sz="1800" dirty="0">
                <a:latin typeface="Calibri" panose="020F0502020204030204" pitchFamily="34" charset="0"/>
                <a:cs typeface="Calibri" panose="020F0502020204030204" pitchFamily="34" charset="0"/>
              </a:rPr>
              <a:t>Totalitarne družbe skušajo nadzirati vse državljane ter njihovo obnašanje in ravnanje. </a:t>
            </a:r>
          </a:p>
          <a:p>
            <a:r>
              <a:rPr lang="sl-SI" sz="1800" dirty="0">
                <a:latin typeface="Calibri" panose="020F0502020204030204" pitchFamily="34" charset="0"/>
                <a:cs typeface="Calibri" panose="020F0502020204030204" pitchFamily="34" charset="0"/>
              </a:rPr>
              <a:t>Za ohranitev oblasti uporabljajo vsa razpoložljiva sredstva, vključno z nasiljem. </a:t>
            </a:r>
          </a:p>
          <a:p>
            <a:r>
              <a:rPr lang="sl-SI" sz="1800" dirty="0">
                <a:latin typeface="Calibri" panose="020F0502020204030204" pitchFamily="34" charset="0"/>
                <a:cs typeface="Calibri" panose="020F0502020204030204" pitchFamily="34" charset="0"/>
              </a:rPr>
              <a:t>Totalitarne družbe so razvoj informacijskih tehnologij izkoristile za povečevanje nadzora nad državljani.</a:t>
            </a:r>
          </a:p>
          <a:p>
            <a:endParaRPr lang="sl-SI" sz="1800" dirty="0">
              <a:latin typeface="Calibri" panose="020F0502020204030204" pitchFamily="34" charset="0"/>
              <a:cs typeface="Calibri" panose="020F0502020204030204" pitchFamily="34" charset="0"/>
            </a:endParaRPr>
          </a:p>
        </p:txBody>
      </p:sp>
      <p:pic>
        <p:nvPicPr>
          <p:cNvPr id="4" name="Slika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66420" y="1600200"/>
            <a:ext cx="5545343" cy="3682454"/>
          </a:xfrm>
          <a:prstGeom prst="rect">
            <a:avLst/>
          </a:prstGeom>
        </p:spPr>
      </p:pic>
    </p:spTree>
    <p:extLst>
      <p:ext uri="{BB962C8B-B14F-4D97-AF65-F5344CB8AC3E}">
        <p14:creationId xmlns:p14="http://schemas.microsoft.com/office/powerpoint/2010/main" val="2740350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845939" y="428625"/>
            <a:ext cx="9530297" cy="857250"/>
          </a:xfrm>
        </p:spPr>
        <p:txBody>
          <a:bodyPr>
            <a:normAutofit fontScale="90000"/>
          </a:bodyPr>
          <a:lstStyle/>
          <a:p>
            <a:r>
              <a:rPr lang="sl-SI" b="1" dirty="0"/>
              <a:t>NEVARNOSTI INFORMACIJSKIH TEHNOLOGIJ ZA DEMOKRACIJO</a:t>
            </a:r>
          </a:p>
        </p:txBody>
      </p:sp>
      <p:sp>
        <p:nvSpPr>
          <p:cNvPr id="3" name="Ograda vsebine 2"/>
          <p:cNvSpPr>
            <a:spLocks noGrp="1"/>
          </p:cNvSpPr>
          <p:nvPr>
            <p:ph idx="1"/>
          </p:nvPr>
        </p:nvSpPr>
        <p:spPr>
          <a:xfrm>
            <a:off x="1593437" y="1600200"/>
            <a:ext cx="4356960" cy="4997152"/>
          </a:xfrm>
        </p:spPr>
        <p:txBody>
          <a:bodyPr>
            <a:normAutofit fontScale="92500" lnSpcReduction="20000"/>
          </a:bodyPr>
          <a:lstStyle/>
          <a:p>
            <a:endParaRPr lang="sl-SI" sz="1800" dirty="0"/>
          </a:p>
          <a:p>
            <a:pPr marL="0" indent="0">
              <a:buNone/>
            </a:pPr>
            <a:r>
              <a:rPr lang="sl-SI" sz="1800" dirty="0">
                <a:latin typeface="Calibri" panose="020F0502020204030204" pitchFamily="34" charset="0"/>
                <a:cs typeface="Calibri" panose="020F0502020204030204" pitchFamily="34" charset="0"/>
              </a:rPr>
              <a:t>Primeri nadzora z IKT:</a:t>
            </a:r>
          </a:p>
          <a:p>
            <a:pPr marL="0" indent="0">
              <a:buNone/>
            </a:pPr>
            <a:br>
              <a:rPr lang="sl-SI" sz="1800" dirty="0">
                <a:latin typeface="Calibri" panose="020F0502020204030204" pitchFamily="34" charset="0"/>
                <a:cs typeface="Calibri" panose="020F0502020204030204" pitchFamily="34" charset="0"/>
              </a:rPr>
            </a:br>
            <a:r>
              <a:rPr lang="sl-SI" sz="1800" b="1" dirty="0">
                <a:latin typeface="Calibri" panose="020F0502020204030204" pitchFamily="34" charset="0"/>
                <a:cs typeface="Calibri" panose="020F0502020204030204" pitchFamily="34" charset="0"/>
              </a:rPr>
              <a:t>Omejevanje dostopa do vsebin</a:t>
            </a:r>
            <a:br>
              <a:rPr lang="sl-SI" sz="1800" dirty="0">
                <a:latin typeface="Calibri" panose="020F0502020204030204" pitchFamily="34" charset="0"/>
                <a:cs typeface="Calibri" panose="020F0502020204030204" pitchFamily="34" charset="0"/>
              </a:rPr>
            </a:br>
            <a:r>
              <a:rPr lang="sl-SI" sz="1800" dirty="0">
                <a:latin typeface="Calibri" panose="020F0502020204030204" pitchFamily="34" charset="0"/>
                <a:cs typeface="Calibri" panose="020F0502020204030204" pitchFamily="34" charset="0"/>
              </a:rPr>
              <a:t>(Dostop do svetovnega spleta je izveden posredno prek požarnih zidov in naprav za nadziranje vsebine komunikacij)</a:t>
            </a:r>
          </a:p>
          <a:p>
            <a:pPr marL="0" indent="0">
              <a:buNone/>
            </a:pPr>
            <a:br>
              <a:rPr lang="sl-SI" sz="1800" dirty="0">
                <a:latin typeface="Calibri" panose="020F0502020204030204" pitchFamily="34" charset="0"/>
                <a:cs typeface="Calibri" panose="020F0502020204030204" pitchFamily="34" charset="0"/>
              </a:rPr>
            </a:br>
            <a:r>
              <a:rPr lang="sl-SI" sz="1800" b="1" dirty="0">
                <a:latin typeface="Calibri" panose="020F0502020204030204" pitchFamily="34" charset="0"/>
                <a:cs typeface="Calibri" panose="020F0502020204030204" pitchFamily="34" charset="0"/>
              </a:rPr>
              <a:t>Blokiranje posameznih internetnih vsebin</a:t>
            </a:r>
            <a:br>
              <a:rPr lang="sl-SI" sz="1800" dirty="0">
                <a:latin typeface="Calibri" panose="020F0502020204030204" pitchFamily="34" charset="0"/>
                <a:cs typeface="Calibri" panose="020F0502020204030204" pitchFamily="34" charset="0"/>
              </a:rPr>
            </a:br>
            <a:r>
              <a:rPr lang="sl-SI" sz="1800" dirty="0">
                <a:latin typeface="Calibri" panose="020F0502020204030204" pitchFamily="34" charset="0"/>
                <a:cs typeface="Calibri" panose="020F0502020204030204" pitchFamily="34" charset="0"/>
              </a:rPr>
              <a:t>(Blokiranje dostopa do določenih internetnih naslovov je cenzorski poseg držav v svobodno komunikacijo državljanov. Za blokiranje dostopa se najpogosteje uporablja blokada IP-naslovov ali filtriranje domenskih zapisov (DNS).)</a:t>
            </a:r>
          </a:p>
          <a:p>
            <a:pPr marL="0" indent="0">
              <a:buNone/>
            </a:pPr>
            <a:br>
              <a:rPr lang="sl-SI" sz="1800" dirty="0">
                <a:latin typeface="Calibri" panose="020F0502020204030204" pitchFamily="34" charset="0"/>
                <a:cs typeface="Calibri" panose="020F0502020204030204" pitchFamily="34" charset="0"/>
              </a:rPr>
            </a:br>
            <a:r>
              <a:rPr lang="sl-SI" sz="1800" b="1" dirty="0">
                <a:latin typeface="Calibri" panose="020F0502020204030204" pitchFamily="34" charset="0"/>
                <a:cs typeface="Calibri" panose="020F0502020204030204" pitchFamily="34" charset="0"/>
              </a:rPr>
              <a:t>Nadzor komuniciranja</a:t>
            </a:r>
            <a:br>
              <a:rPr lang="sl-SI" sz="1800" dirty="0">
                <a:latin typeface="Calibri" panose="020F0502020204030204" pitchFamily="34" charset="0"/>
                <a:cs typeface="Calibri" panose="020F0502020204030204" pitchFamily="34" charset="0"/>
              </a:rPr>
            </a:br>
            <a:r>
              <a:rPr lang="sl-SI" sz="1800" dirty="0">
                <a:latin typeface="Calibri" panose="020F0502020204030204" pitchFamily="34" charset="0"/>
                <a:cs typeface="Calibri" panose="020F0502020204030204" pitchFamily="34" charset="0"/>
              </a:rPr>
              <a:t>(Prisluškovanje je poseg v temeljno človekovo pravico do zasebnosti in tajnega komuniciranja, zato je v demokratičnih državah prisluškovanje omejeno z zakoni in strogim nadzorom nad prisluškovanjem.)</a:t>
            </a:r>
          </a:p>
          <a:p>
            <a:endParaRPr lang="sl-SI" sz="1800" dirty="0">
              <a:latin typeface="Calibri" panose="020F0502020204030204" pitchFamily="34" charset="0"/>
              <a:cs typeface="Calibri" panose="020F0502020204030204" pitchFamily="34" charset="0"/>
            </a:endParaRPr>
          </a:p>
        </p:txBody>
      </p:sp>
      <p:pic>
        <p:nvPicPr>
          <p:cNvPr id="2" name="Slika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66620" y="980728"/>
            <a:ext cx="3469938" cy="2304256"/>
          </a:xfrm>
          <a:prstGeom prst="rect">
            <a:avLst/>
          </a:prstGeom>
        </p:spPr>
      </p:pic>
      <p:sp>
        <p:nvSpPr>
          <p:cNvPr id="5" name="PoljeZBesedilom 4">
            <a:extLst>
              <a:ext uri="{FF2B5EF4-FFF2-40B4-BE49-F238E27FC236}">
                <a16:creationId xmlns:a16="http://schemas.microsoft.com/office/drawing/2014/main" id="{5D2B9490-396C-88AD-8BD4-6F92A5DD1DD9}"/>
              </a:ext>
            </a:extLst>
          </p:cNvPr>
          <p:cNvSpPr txBox="1"/>
          <p:nvPr/>
        </p:nvSpPr>
        <p:spPr>
          <a:xfrm>
            <a:off x="6512416" y="3787145"/>
            <a:ext cx="6095266" cy="369332"/>
          </a:xfrm>
          <a:prstGeom prst="rect">
            <a:avLst/>
          </a:prstGeom>
          <a:noFill/>
        </p:spPr>
        <p:txBody>
          <a:bodyPr wrap="square">
            <a:spAutoFit/>
          </a:bodyPr>
          <a:lstStyle/>
          <a:p>
            <a:r>
              <a:rPr lang="sl-SI" b="1" dirty="0"/>
              <a:t>Dezinformacije in manipulacija javnega mnenja</a:t>
            </a:r>
          </a:p>
        </p:txBody>
      </p:sp>
      <p:sp>
        <p:nvSpPr>
          <p:cNvPr id="7" name="PoljeZBesedilom 6">
            <a:extLst>
              <a:ext uri="{FF2B5EF4-FFF2-40B4-BE49-F238E27FC236}">
                <a16:creationId xmlns:a16="http://schemas.microsoft.com/office/drawing/2014/main" id="{CA06DB12-3441-FEA3-7FFB-09E29D389969}"/>
              </a:ext>
            </a:extLst>
          </p:cNvPr>
          <p:cNvSpPr txBox="1"/>
          <p:nvPr/>
        </p:nvSpPr>
        <p:spPr>
          <a:xfrm>
            <a:off x="6469139" y="4452464"/>
            <a:ext cx="4928701" cy="2292935"/>
          </a:xfrm>
          <a:prstGeom prst="rect">
            <a:avLst/>
          </a:prstGeom>
          <a:noFill/>
        </p:spPr>
        <p:txBody>
          <a:bodyPr wrap="square">
            <a:spAutoFit/>
          </a:bodyPr>
          <a:lstStyle/>
          <a:p>
            <a:r>
              <a:rPr lang="sl-SI" sz="1100" dirty="0"/>
              <a:t>Primer Cambridge </a:t>
            </a:r>
            <a:r>
              <a:rPr lang="sl-SI" sz="1100" dirty="0" err="1"/>
              <a:t>Analytice</a:t>
            </a:r>
            <a:r>
              <a:rPr lang="sl-SI" sz="1100" dirty="0"/>
              <a:t>, kjer so podatke o uporabnikih družbenih omrežij uporabili za ciljano politično oglaševanje in manipulacijo </a:t>
            </a:r>
            <a:r>
              <a:rPr lang="sl-SI" sz="1100" dirty="0" err="1"/>
              <a:t>volilcev</a:t>
            </a:r>
            <a:r>
              <a:rPr lang="sl-SI" sz="1100" dirty="0"/>
              <a:t>.</a:t>
            </a:r>
          </a:p>
          <a:p>
            <a:endParaRPr lang="sl-SI" sz="1100" dirty="0"/>
          </a:p>
          <a:p>
            <a:r>
              <a:rPr lang="sl-SI" sz="1100" b="1" dirty="0"/>
              <a:t>Leto 2014</a:t>
            </a:r>
            <a:r>
              <a:rPr lang="sl-SI" sz="1100" dirty="0"/>
              <a:t>: Cambridge </a:t>
            </a:r>
            <a:r>
              <a:rPr lang="sl-SI" sz="1100" dirty="0" err="1"/>
              <a:t>Analytica</a:t>
            </a:r>
            <a:r>
              <a:rPr lang="sl-SI" sz="1100" dirty="0"/>
              <a:t> je pridobila podatke milijonov uporabnikov Facebooka prek aplikacije "</a:t>
            </a:r>
            <a:r>
              <a:rPr lang="sl-SI" sz="1100" b="1" dirty="0" err="1"/>
              <a:t>This</a:t>
            </a:r>
            <a:r>
              <a:rPr lang="sl-SI" sz="1100" b="1" dirty="0"/>
              <a:t> Is </a:t>
            </a:r>
            <a:r>
              <a:rPr lang="sl-SI" sz="1100" b="1" dirty="0" err="1"/>
              <a:t>Your</a:t>
            </a:r>
            <a:r>
              <a:rPr lang="sl-SI" sz="1100" b="1" dirty="0"/>
              <a:t> </a:t>
            </a:r>
            <a:r>
              <a:rPr lang="sl-SI" sz="1100" b="1" dirty="0" err="1"/>
              <a:t>Digital</a:t>
            </a:r>
            <a:r>
              <a:rPr lang="sl-SI" sz="1100" b="1" dirty="0"/>
              <a:t> </a:t>
            </a:r>
            <a:r>
              <a:rPr lang="sl-SI" sz="1100" b="1" dirty="0" err="1"/>
              <a:t>Life</a:t>
            </a:r>
            <a:r>
              <a:rPr lang="sl-SI" sz="1100" dirty="0"/>
              <a:t>," ki je zbirala informacije o uporabnikih in njihovih prijateljih pod pretvezo raziskave osebnostnih testov.</a:t>
            </a:r>
          </a:p>
          <a:p>
            <a:br>
              <a:rPr lang="sl-SI" sz="1100" dirty="0"/>
            </a:br>
            <a:r>
              <a:rPr lang="sl-SI" sz="1100" b="1" dirty="0"/>
              <a:t>Volitve v ZDA 2016</a:t>
            </a:r>
            <a:r>
              <a:rPr lang="sl-SI" sz="1100" dirty="0"/>
              <a:t>: Ti podatki so bili uporabljeni za </a:t>
            </a:r>
            <a:r>
              <a:rPr lang="sl-SI" sz="1100" dirty="0" err="1"/>
              <a:t>mikrociljanje</a:t>
            </a:r>
            <a:r>
              <a:rPr lang="sl-SI" sz="1100" dirty="0"/>
              <a:t> </a:t>
            </a:r>
            <a:r>
              <a:rPr lang="sl-SI" sz="1100" dirty="0" err="1"/>
              <a:t>volilcev</a:t>
            </a:r>
            <a:r>
              <a:rPr lang="sl-SI" sz="1100" dirty="0"/>
              <a:t> v kampanji Donalda Trumpa, s prilagojenimi političnimi oglasi glede na osebnostne profile </a:t>
            </a:r>
            <a:r>
              <a:rPr lang="sl-SI" sz="1100" dirty="0" err="1"/>
              <a:t>volilcev</a:t>
            </a:r>
            <a:r>
              <a:rPr lang="sl-SI" sz="1100" dirty="0"/>
              <a:t>. Podobno so sodelovali tudi pri kampanji za izstop Velike Britanije iz Evropske unije (</a:t>
            </a:r>
            <a:r>
              <a:rPr lang="sl-SI" sz="1100" dirty="0" err="1"/>
              <a:t>Brexit</a:t>
            </a:r>
            <a:r>
              <a:rPr lang="sl-SI" sz="1100" dirty="0"/>
              <a:t>).</a:t>
            </a:r>
          </a:p>
        </p:txBody>
      </p:sp>
    </p:spTree>
    <p:extLst>
      <p:ext uri="{BB962C8B-B14F-4D97-AF65-F5344CB8AC3E}">
        <p14:creationId xmlns:p14="http://schemas.microsoft.com/office/powerpoint/2010/main" val="736335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Naslov 1"/>
          <p:cNvSpPr>
            <a:spLocks noGrp="1"/>
          </p:cNvSpPr>
          <p:nvPr>
            <p:ph type="title"/>
          </p:nvPr>
        </p:nvSpPr>
        <p:spPr>
          <a:xfrm>
            <a:off x="1979612" y="428625"/>
            <a:ext cx="8229600" cy="857250"/>
          </a:xfrm>
        </p:spPr>
        <p:txBody>
          <a:bodyPr/>
          <a:lstStyle/>
          <a:p>
            <a:pPr eaLnBrk="1" hangingPunct="1"/>
            <a:r>
              <a:rPr lang="sl-SI" altLang="en-US"/>
              <a:t>INFORMACIJSKA PISMENOST</a:t>
            </a:r>
          </a:p>
        </p:txBody>
      </p:sp>
      <p:sp>
        <p:nvSpPr>
          <p:cNvPr id="3" name="Ograda vsebine 2"/>
          <p:cNvSpPr>
            <a:spLocks noGrp="1"/>
          </p:cNvSpPr>
          <p:nvPr>
            <p:ph idx="1"/>
          </p:nvPr>
        </p:nvSpPr>
        <p:spPr/>
        <p:txBody>
          <a:bodyPr>
            <a:normAutofit fontScale="92500" lnSpcReduction="10000"/>
          </a:bodyPr>
          <a:lstStyle/>
          <a:p>
            <a:pPr marL="274320" indent="-274320">
              <a:buClr>
                <a:schemeClr val="accent3"/>
              </a:buClr>
              <a:buFont typeface="Wingdings 2"/>
              <a:buChar char=""/>
              <a:defRPr/>
            </a:pPr>
            <a:r>
              <a:rPr lang="sl-SI" dirty="0"/>
              <a:t>V današnjem času ni več nobena težava priti do podatkov, ki jih potrebujemo za odločanje.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Poplava podatkov, ki so včasih zastareli, popačeni, neustrezni.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Pojav </a:t>
            </a:r>
            <a:r>
              <a:rPr lang="sl-SI" b="1" dirty="0"/>
              <a:t>informacijske onesnaženosti </a:t>
            </a:r>
            <a:r>
              <a:rPr lang="sl-SI" dirty="0"/>
              <a:t>je eden največjih problemov sodobne informacijske družbe.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Informacijska pismenost je sposobnost, da se znajdemo na "smetišču informacij“.</a:t>
            </a:r>
          </a:p>
        </p:txBody>
      </p:sp>
    </p:spTree>
    <p:extLst>
      <p:ext uri="{BB962C8B-B14F-4D97-AF65-F5344CB8AC3E}">
        <p14:creationId xmlns:p14="http://schemas.microsoft.com/office/powerpoint/2010/main" val="347073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979612" y="428625"/>
            <a:ext cx="8229600" cy="857250"/>
          </a:xfrm>
        </p:spPr>
        <p:txBody>
          <a:bodyPr/>
          <a:lstStyle/>
          <a:p>
            <a:endParaRPr lang="en-US" altLang="en-US"/>
          </a:p>
        </p:txBody>
      </p:sp>
      <p:sp>
        <p:nvSpPr>
          <p:cNvPr id="66563" name="Rectangle 3"/>
          <p:cNvSpPr>
            <a:spLocks noGrp="1" noChangeArrowheads="1"/>
          </p:cNvSpPr>
          <p:nvPr>
            <p:ph type="body" idx="1"/>
          </p:nvPr>
        </p:nvSpPr>
        <p:spPr/>
        <p:txBody>
          <a:bodyPr/>
          <a:lstStyle/>
          <a:p>
            <a:r>
              <a:rPr lang="en-GB" altLang="en-US">
                <a:solidFill>
                  <a:srgbClr val="000066"/>
                </a:solidFill>
              </a:rPr>
              <a:t>To pomeni da </a:t>
            </a:r>
            <a:r>
              <a:rPr lang="en-GB" altLang="en-US" b="1">
                <a:solidFill>
                  <a:srgbClr val="000066"/>
                </a:solidFill>
              </a:rPr>
              <a:t>informacij </a:t>
            </a:r>
            <a:r>
              <a:rPr lang="en-GB" altLang="en-US">
                <a:solidFill>
                  <a:srgbClr val="000066"/>
                </a:solidFill>
              </a:rPr>
              <a:t>vedno manjka </a:t>
            </a:r>
            <a:r>
              <a:rPr lang="en-GB" altLang="en-US" b="1">
                <a:solidFill>
                  <a:srgbClr val="000066"/>
                </a:solidFill>
              </a:rPr>
              <a:t>ne more jih biti preveč</a:t>
            </a:r>
            <a:r>
              <a:rPr lang="en-GB" altLang="en-US">
                <a:solidFill>
                  <a:srgbClr val="000066"/>
                </a:solidFill>
              </a:rPr>
              <a:t>.</a:t>
            </a:r>
          </a:p>
          <a:p>
            <a:r>
              <a:rPr lang="en-GB" altLang="en-US">
                <a:solidFill>
                  <a:srgbClr val="000066"/>
                </a:solidFill>
              </a:rPr>
              <a:t>Je pa lahko preveč podatkov.</a:t>
            </a:r>
          </a:p>
          <a:p>
            <a:r>
              <a:rPr lang="en-GB" altLang="en-US">
                <a:solidFill>
                  <a:srgbClr val="000066"/>
                </a:solidFill>
              </a:rPr>
              <a:t>Poplava podatkov predstavlja oviro pri odločanju, saj obremenjuje odločevalca.</a:t>
            </a:r>
            <a:endParaRPr lang="sl-SI" altLang="en-US">
              <a:solidFill>
                <a:srgbClr val="000066"/>
              </a:solidFill>
            </a:endParaRPr>
          </a:p>
        </p:txBody>
      </p:sp>
    </p:spTree>
    <p:extLst>
      <p:ext uri="{BB962C8B-B14F-4D97-AF65-F5344CB8AC3E}">
        <p14:creationId xmlns:p14="http://schemas.microsoft.com/office/powerpoint/2010/main" val="917652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1979612" y="428625"/>
            <a:ext cx="8229600" cy="857250"/>
          </a:xfrm>
        </p:spPr>
        <p:txBody>
          <a:bodyPr/>
          <a:lstStyle/>
          <a:p>
            <a:r>
              <a:rPr lang="sl-SI" altLang="en-US"/>
              <a:t>VREDNOST INFORMACIJE</a:t>
            </a:r>
          </a:p>
        </p:txBody>
      </p:sp>
      <p:sp>
        <p:nvSpPr>
          <p:cNvPr id="67587" name="Rectangle 3"/>
          <p:cNvSpPr>
            <a:spLocks noGrp="1" noChangeArrowheads="1"/>
          </p:cNvSpPr>
          <p:nvPr>
            <p:ph type="body" idx="1"/>
          </p:nvPr>
        </p:nvSpPr>
        <p:spPr/>
        <p:txBody>
          <a:bodyPr>
            <a:normAutofit lnSpcReduction="10000"/>
          </a:bodyPr>
          <a:lstStyle/>
          <a:p>
            <a:pPr>
              <a:lnSpc>
                <a:spcPct val="90000"/>
              </a:lnSpc>
            </a:pPr>
            <a:r>
              <a:rPr lang="en-GB" altLang="en-US" sz="2400">
                <a:solidFill>
                  <a:srgbClr val="000066"/>
                </a:solidFill>
              </a:rPr>
              <a:t>Vrednost informacije za prejemnika je odvisna od naslednjih lastnosti:</a:t>
            </a:r>
          </a:p>
          <a:p>
            <a:pPr>
              <a:lnSpc>
                <a:spcPct val="90000"/>
              </a:lnSpc>
            </a:pPr>
            <a:r>
              <a:rPr lang="en-GB" altLang="en-US" sz="2400">
                <a:solidFill>
                  <a:srgbClr val="000066"/>
                </a:solidFill>
              </a:rPr>
              <a:t>dostopnost (čas, potreben za dostop – ms, h, dnevi)</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točnost (stopnja zanesljivosti – 0…1, 0%-100%)</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pravočasnost (omogočanje pravočasnega odziva, =&gt;dostopnost)</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kompletnost (0…1 – popolna informacija = ideal)</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zgoščenost (jedrnatost)</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ustreznost (relevantnost za odločitveni problem)</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razumljivost (prilagojenost prejemniku)</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objektivnost (nepristranskost, =&gt; kompletnost)</a:t>
            </a:r>
            <a:r>
              <a:rPr lang="ar-SA" altLang="en-US" sz="2400">
                <a:solidFill>
                  <a:srgbClr val="000066"/>
                </a:solidFill>
                <a:cs typeface="Arial" panose="020B0604020202020204" pitchFamily="34" charset="0"/>
              </a:rPr>
              <a:t>‏</a:t>
            </a:r>
            <a:endParaRPr lang="sl-SI" altLang="en-US" sz="2400">
              <a:solidFill>
                <a:srgbClr val="000066"/>
              </a:solidFill>
            </a:endParaRPr>
          </a:p>
          <a:p>
            <a:pPr>
              <a:lnSpc>
                <a:spcPct val="90000"/>
              </a:lnSpc>
            </a:pPr>
            <a:endParaRPr lang="sl-SI" altLang="en-US" sz="2400"/>
          </a:p>
        </p:txBody>
      </p:sp>
    </p:spTree>
    <p:extLst>
      <p:ext uri="{BB962C8B-B14F-4D97-AF65-F5344CB8AC3E}">
        <p14:creationId xmlns:p14="http://schemas.microsoft.com/office/powerpoint/2010/main" val="396969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979612" y="428625"/>
            <a:ext cx="8229600" cy="857250"/>
          </a:xfrm>
        </p:spPr>
        <p:txBody>
          <a:bodyPr/>
          <a:lstStyle/>
          <a:p>
            <a:r>
              <a:rPr lang="sl-SI" altLang="en-US"/>
              <a:t>VREDNOST INFORMACIJE</a:t>
            </a:r>
          </a:p>
        </p:txBody>
      </p:sp>
      <p:sp>
        <p:nvSpPr>
          <p:cNvPr id="68611" name="Rectangle 3"/>
          <p:cNvSpPr>
            <a:spLocks noGrp="1" noChangeArrowheads="1"/>
          </p:cNvSpPr>
          <p:nvPr>
            <p:ph type="body" idx="1"/>
          </p:nvPr>
        </p:nvSpPr>
        <p:spPr/>
        <p:txBody>
          <a:bodyPr/>
          <a:lstStyle/>
          <a:p>
            <a:r>
              <a:rPr lang="en-GB" altLang="en-US">
                <a:solidFill>
                  <a:srgbClr val="000066"/>
                </a:solidFill>
              </a:rPr>
              <a:t>Vsaka informacija nekaj stane.</a:t>
            </a:r>
          </a:p>
          <a:p>
            <a:r>
              <a:rPr lang="en-GB" altLang="en-US">
                <a:solidFill>
                  <a:srgbClr val="000066"/>
                </a:solidFill>
              </a:rPr>
              <a:t>Nekatere informacije (oz. rafinirane podatke) je možno tudi kupiti na trgu: storitve svetovalnih firm, “insiderske” informacije, …</a:t>
            </a:r>
          </a:p>
          <a:p>
            <a:r>
              <a:rPr lang="en-GB" altLang="en-US">
                <a:solidFill>
                  <a:srgbClr val="000066"/>
                </a:solidFill>
              </a:rPr>
              <a:t>Informacijo je smiselno pridobiti (plačati), če je pričakovani </a:t>
            </a:r>
            <a:r>
              <a:rPr lang="en-GB" altLang="en-US" b="1">
                <a:solidFill>
                  <a:srgbClr val="000066"/>
                </a:solidFill>
              </a:rPr>
              <a:t>dobiček</a:t>
            </a:r>
            <a:r>
              <a:rPr lang="en-GB" altLang="en-US">
                <a:solidFill>
                  <a:srgbClr val="000066"/>
                </a:solidFill>
              </a:rPr>
              <a:t> večji od </a:t>
            </a:r>
            <a:r>
              <a:rPr lang="en-GB" altLang="en-US" b="1">
                <a:solidFill>
                  <a:srgbClr val="000066"/>
                </a:solidFill>
              </a:rPr>
              <a:t>stroška pridobivanja informacije.</a:t>
            </a:r>
            <a:endParaRPr lang="sl-SI" altLang="en-US" b="1">
              <a:solidFill>
                <a:srgbClr val="000066"/>
              </a:solidFill>
            </a:endParaRPr>
          </a:p>
        </p:txBody>
      </p:sp>
    </p:spTree>
    <p:extLst>
      <p:ext uri="{BB962C8B-B14F-4D97-AF65-F5344CB8AC3E}">
        <p14:creationId xmlns:p14="http://schemas.microsoft.com/office/powerpoint/2010/main" val="17524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5"/>
          <p:cNvSpPr>
            <a:spLocks noGrp="1" noChangeArrowheads="1"/>
          </p:cNvSpPr>
          <p:nvPr>
            <p:ph type="title"/>
          </p:nvPr>
        </p:nvSpPr>
        <p:spPr>
          <a:xfrm>
            <a:off x="1979612" y="428625"/>
            <a:ext cx="8229600" cy="857250"/>
          </a:xfrm>
        </p:spPr>
        <p:txBody>
          <a:bodyPr/>
          <a:lstStyle/>
          <a:p>
            <a:r>
              <a:rPr lang="sl-SI" altLang="en-US"/>
              <a:t>VREDNOST INFORMACIJE</a:t>
            </a:r>
          </a:p>
        </p:txBody>
      </p:sp>
      <p:graphicFrame>
        <p:nvGraphicFramePr>
          <p:cNvPr id="1026" name="Object 2"/>
          <p:cNvGraphicFramePr>
            <a:graphicFrameLocks noGrp="1" noChangeAspect="1"/>
          </p:cNvGraphicFramePr>
          <p:nvPr>
            <p:ph idx="1"/>
          </p:nvPr>
        </p:nvGraphicFramePr>
        <p:xfrm>
          <a:off x="1808163" y="1857375"/>
          <a:ext cx="8005763" cy="4724400"/>
        </p:xfrm>
        <a:graphic>
          <a:graphicData uri="http://schemas.openxmlformats.org/presentationml/2006/ole">
            <mc:AlternateContent xmlns:mc="http://schemas.openxmlformats.org/markup-compatibility/2006">
              <mc:Choice xmlns:v="urn:schemas-microsoft-com:vml" Requires="v">
                <p:oleObj r:id="rId2" imgW="1250280" imgH="738360" progId="">
                  <p:embed/>
                </p:oleObj>
              </mc:Choice>
              <mc:Fallback>
                <p:oleObj r:id="rId2" imgW="1250280" imgH="738360" progId="">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8163" y="1857375"/>
                        <a:ext cx="8005763" cy="4724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4548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Naslov 1"/>
          <p:cNvSpPr>
            <a:spLocks noGrp="1"/>
          </p:cNvSpPr>
          <p:nvPr>
            <p:ph type="title"/>
          </p:nvPr>
        </p:nvSpPr>
        <p:spPr>
          <a:xfrm>
            <a:off x="1979612" y="428625"/>
            <a:ext cx="8229600" cy="857250"/>
          </a:xfrm>
        </p:spPr>
        <p:txBody>
          <a:bodyPr/>
          <a:lstStyle/>
          <a:p>
            <a:pPr eaLnBrk="1" hangingPunct="1"/>
            <a:r>
              <a:rPr lang="sl-SI" altLang="en-US"/>
              <a:t>INFORMACIJSKA PISMENOST</a:t>
            </a:r>
          </a:p>
        </p:txBody>
      </p:sp>
      <p:sp>
        <p:nvSpPr>
          <p:cNvPr id="69635" name="Ograda vsebine 2"/>
          <p:cNvSpPr>
            <a:spLocks noGrp="1"/>
          </p:cNvSpPr>
          <p:nvPr>
            <p:ph idx="1"/>
          </p:nvPr>
        </p:nvSpPr>
        <p:spPr/>
        <p:txBody>
          <a:bodyPr/>
          <a:lstStyle/>
          <a:p>
            <a:pPr eaLnBrk="1" hangingPunct="1"/>
            <a:r>
              <a:rPr lang="sl-SI" altLang="en-US" b="1"/>
              <a:t>Kdaj je informacija potrebna?</a:t>
            </a:r>
          </a:p>
          <a:p>
            <a:pPr eaLnBrk="1" hangingPunct="1"/>
            <a:endParaRPr lang="sl-SI" altLang="en-US"/>
          </a:p>
          <a:p>
            <a:pPr eaLnBrk="1" hangingPunct="1"/>
            <a:r>
              <a:rPr lang="sl-SI" altLang="en-US"/>
              <a:t>Nekatere odločitve lahko sprejmemo kar tako – mimogrede.</a:t>
            </a:r>
          </a:p>
          <a:p>
            <a:pPr eaLnBrk="1" hangingPunct="1"/>
            <a:r>
              <a:rPr lang="sl-SI" altLang="en-US"/>
              <a:t>Nekatere odločitve pa po tehtnem premisleku in po pridobitvi veliko informacij.</a:t>
            </a:r>
          </a:p>
          <a:p>
            <a:pPr eaLnBrk="1" hangingPunct="1">
              <a:buFont typeface="Wingdings 2" panose="05020102010507070707" pitchFamily="18" charset="2"/>
              <a:buNone/>
            </a:pPr>
            <a:endParaRPr lang="sl-SI" altLang="en-US"/>
          </a:p>
        </p:txBody>
      </p:sp>
    </p:spTree>
    <p:extLst>
      <p:ext uri="{BB962C8B-B14F-4D97-AF65-F5344CB8AC3E}">
        <p14:creationId xmlns:p14="http://schemas.microsoft.com/office/powerpoint/2010/main" val="111054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Naslov 1"/>
          <p:cNvSpPr>
            <a:spLocks noGrp="1"/>
          </p:cNvSpPr>
          <p:nvPr>
            <p:ph type="title"/>
          </p:nvPr>
        </p:nvSpPr>
        <p:spPr>
          <a:xfrm>
            <a:off x="1979612" y="428625"/>
            <a:ext cx="8229600" cy="857250"/>
          </a:xfrm>
        </p:spPr>
        <p:txBody>
          <a:bodyPr/>
          <a:lstStyle/>
          <a:p>
            <a:pPr eaLnBrk="1" hangingPunct="1"/>
            <a:r>
              <a:rPr lang="sl-SI" altLang="en-US"/>
              <a:t>INFORMACIJSKA PISMENOST</a:t>
            </a:r>
          </a:p>
        </p:txBody>
      </p:sp>
      <p:sp>
        <p:nvSpPr>
          <p:cNvPr id="70659" name="Ograda vsebine 2"/>
          <p:cNvSpPr>
            <a:spLocks noGrp="1"/>
          </p:cNvSpPr>
          <p:nvPr>
            <p:ph idx="1"/>
          </p:nvPr>
        </p:nvSpPr>
        <p:spPr/>
        <p:txBody>
          <a:bodyPr/>
          <a:lstStyle/>
          <a:p>
            <a:pPr eaLnBrk="1" hangingPunct="1"/>
            <a:r>
              <a:rPr lang="sl-SI" altLang="en-US"/>
              <a:t>Vsak, ki se ima za informacijsko pismenega, mora vedeti, kje dobi potrebne podatke, in kako lahko do njih pride.</a:t>
            </a:r>
            <a:endParaRPr lang="sl-SI" altLang="en-US">
              <a:latin typeface="Arial" panose="020B0604020202020204" pitchFamily="34" charset="0"/>
            </a:endParaRPr>
          </a:p>
          <a:p>
            <a:pPr eaLnBrk="1" hangingPunct="1"/>
            <a:endParaRPr lang="sl-SI" altLang="en-US">
              <a:latin typeface="Arial" panose="020B0604020202020204" pitchFamily="34" charset="0"/>
            </a:endParaRPr>
          </a:p>
          <a:p>
            <a:pPr eaLnBrk="1" hangingPunct="1">
              <a:buFont typeface="Wingdings 2" panose="05020102010507070707" pitchFamily="18" charset="2"/>
              <a:buNone/>
            </a:pPr>
            <a:r>
              <a:rPr lang="sl-SI" altLang="en-US"/>
              <a:t>In sicer :</a:t>
            </a:r>
          </a:p>
          <a:p>
            <a:pPr eaLnBrk="1" hangingPunct="1">
              <a:buFont typeface="Wingdings 2" panose="05020102010507070707" pitchFamily="18" charset="2"/>
              <a:buNone/>
            </a:pPr>
            <a:r>
              <a:rPr lang="sl-SI" altLang="en-US"/>
              <a:t>v čim krajšem času</a:t>
            </a:r>
          </a:p>
          <a:p>
            <a:pPr eaLnBrk="1" hangingPunct="1">
              <a:buFont typeface="Wingdings 2" panose="05020102010507070707" pitchFamily="18" charset="2"/>
              <a:buNone/>
            </a:pPr>
            <a:r>
              <a:rPr lang="sl-SI" altLang="en-US"/>
              <a:t>in z čim manj </a:t>
            </a:r>
          </a:p>
          <a:p>
            <a:pPr eaLnBrk="1" hangingPunct="1">
              <a:buFont typeface="Wingdings 2" panose="05020102010507070707" pitchFamily="18" charset="2"/>
              <a:buNone/>
            </a:pPr>
            <a:r>
              <a:rPr lang="sl-SI" altLang="en-US"/>
              <a:t>denarja.</a:t>
            </a:r>
          </a:p>
          <a:p>
            <a:pPr eaLnBrk="1" hangingPunct="1"/>
            <a:endParaRPr lang="sl-SI" altLang="en-US"/>
          </a:p>
        </p:txBody>
      </p:sp>
      <p:pic>
        <p:nvPicPr>
          <p:cNvPr id="70662" name="Picture 2" descr="http://www.iso.org/iso/it.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703763" y="3000376"/>
            <a:ext cx="5546725"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6516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Naslov 1"/>
          <p:cNvSpPr>
            <a:spLocks noGrp="1"/>
          </p:cNvSpPr>
          <p:nvPr>
            <p:ph type="title"/>
          </p:nvPr>
        </p:nvSpPr>
        <p:spPr>
          <a:xfrm>
            <a:off x="1979612" y="428625"/>
            <a:ext cx="8229600" cy="857250"/>
          </a:xfrm>
        </p:spPr>
        <p:txBody>
          <a:bodyPr/>
          <a:lstStyle/>
          <a:p>
            <a:pPr eaLnBrk="1" hangingPunct="1"/>
            <a:r>
              <a:rPr lang="sl-SI" altLang="en-US"/>
              <a:t>TEMELJNI POJMI</a:t>
            </a:r>
          </a:p>
        </p:txBody>
      </p:sp>
      <p:sp>
        <p:nvSpPr>
          <p:cNvPr id="46083" name="Ograda vsebine 2"/>
          <p:cNvSpPr>
            <a:spLocks noGrp="1"/>
          </p:cNvSpPr>
          <p:nvPr>
            <p:ph idx="1"/>
          </p:nvPr>
        </p:nvSpPr>
        <p:spPr/>
        <p:txBody>
          <a:bodyPr/>
          <a:lstStyle/>
          <a:p>
            <a:pPr eaLnBrk="1" hangingPunct="1"/>
            <a:r>
              <a:rPr lang="sl-SI" altLang="en-US" b="1"/>
              <a:t>Podatek</a:t>
            </a:r>
            <a:r>
              <a:rPr lang="sl-SI" altLang="en-US"/>
              <a:t> je sporočilo o določeni stvari oziroma opis njihovega dejanskega stanja. </a:t>
            </a:r>
          </a:p>
          <a:p>
            <a:pPr eaLnBrk="1" hangingPunct="1"/>
            <a:r>
              <a:rPr lang="sl-SI" altLang="en-US"/>
              <a:t>Oblika sporočila je lahko numerična, alfanumerična, govorna ali grafična.</a:t>
            </a:r>
          </a:p>
          <a:p>
            <a:pPr eaLnBrk="1" hangingPunct="1"/>
            <a:r>
              <a:rPr lang="sl-SI" altLang="en-US"/>
              <a:t>Podatek potuje od </a:t>
            </a:r>
            <a:r>
              <a:rPr lang="sl-SI" altLang="en-US" b="1"/>
              <a:t>pošiljatelja</a:t>
            </a:r>
            <a:r>
              <a:rPr lang="sl-SI" altLang="en-US"/>
              <a:t> (oddajnika) do </a:t>
            </a:r>
            <a:r>
              <a:rPr lang="sl-SI" altLang="en-US" b="1"/>
              <a:t>prejemnika</a:t>
            </a:r>
            <a:r>
              <a:rPr lang="sl-SI" altLang="en-US"/>
              <a:t>.</a:t>
            </a:r>
          </a:p>
          <a:p>
            <a:pPr eaLnBrk="1" hangingPunct="1"/>
            <a:r>
              <a:rPr lang="sl-SI" altLang="en-US"/>
              <a:t>Sredstvo prenosa podatka imenujemo </a:t>
            </a:r>
            <a:r>
              <a:rPr lang="sl-SI" altLang="en-US" b="1"/>
              <a:t>medij</a:t>
            </a:r>
            <a:r>
              <a:rPr lang="sl-SI" altLang="en-US"/>
              <a:t>.</a:t>
            </a:r>
          </a:p>
        </p:txBody>
      </p:sp>
    </p:spTree>
    <p:extLst>
      <p:ext uri="{BB962C8B-B14F-4D97-AF65-F5344CB8AC3E}">
        <p14:creationId xmlns:p14="http://schemas.microsoft.com/office/powerpoint/2010/main" val="1919836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Naslov 1"/>
          <p:cNvSpPr>
            <a:spLocks noGrp="1"/>
          </p:cNvSpPr>
          <p:nvPr>
            <p:ph type="title"/>
          </p:nvPr>
        </p:nvSpPr>
        <p:spPr>
          <a:xfrm>
            <a:off x="1979612" y="428625"/>
            <a:ext cx="8229600" cy="857250"/>
          </a:xfrm>
        </p:spPr>
        <p:txBody>
          <a:bodyPr/>
          <a:lstStyle/>
          <a:p>
            <a:pPr eaLnBrk="1" hangingPunct="1"/>
            <a:r>
              <a:rPr lang="sl-SI" altLang="en-US"/>
              <a:t>INFORMACIJSKA PISMENOST</a:t>
            </a:r>
          </a:p>
        </p:txBody>
      </p:sp>
      <p:sp>
        <p:nvSpPr>
          <p:cNvPr id="71683" name="Ograda vsebine 2"/>
          <p:cNvSpPr>
            <a:spLocks noGrp="1"/>
          </p:cNvSpPr>
          <p:nvPr>
            <p:ph idx="1"/>
          </p:nvPr>
        </p:nvSpPr>
        <p:spPr/>
        <p:txBody>
          <a:bodyPr/>
          <a:lstStyle/>
          <a:p>
            <a:pPr eaLnBrk="1" hangingPunct="1"/>
            <a:r>
              <a:rPr lang="sl-SI" altLang="en-US"/>
              <a:t>Dobljene podatke človek pretvori v informacije v glavi.</a:t>
            </a:r>
          </a:p>
          <a:p>
            <a:pPr eaLnBrk="1" hangingPunct="1"/>
            <a:r>
              <a:rPr lang="sl-SI" altLang="en-US"/>
              <a:t>Informacijsko pismen posameznik mora imeti dovolj znanja, da podatke prebere, razume in z njimi nadgradi svoje znanje ter sprejeme prave odločitve.</a:t>
            </a:r>
          </a:p>
          <a:p>
            <a:pPr eaLnBrk="1" hangingPunct="1"/>
            <a:endParaRPr lang="sl-SI" altLang="en-US"/>
          </a:p>
        </p:txBody>
      </p:sp>
      <p:pic>
        <p:nvPicPr>
          <p:cNvPr id="5122" name="Picture 2" descr="https://lusy.fri.uni-lj.si/ucbenik/book/1503/img/little_and_large_1280.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536804" y="3861048"/>
            <a:ext cx="3672408" cy="2754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569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Naslov 1"/>
          <p:cNvSpPr>
            <a:spLocks noGrp="1"/>
          </p:cNvSpPr>
          <p:nvPr>
            <p:ph type="title"/>
          </p:nvPr>
        </p:nvSpPr>
        <p:spPr>
          <a:xfrm>
            <a:off x="1979612" y="428625"/>
            <a:ext cx="8229600" cy="857250"/>
          </a:xfrm>
        </p:spPr>
        <p:txBody>
          <a:bodyPr/>
          <a:lstStyle/>
          <a:p>
            <a:pPr eaLnBrk="1" hangingPunct="1"/>
            <a:r>
              <a:rPr lang="sl-SI" altLang="en-US"/>
              <a:t>INFORMACIJSKA PISMENOST</a:t>
            </a:r>
          </a:p>
        </p:txBody>
      </p:sp>
      <p:pic>
        <p:nvPicPr>
          <p:cNvPr id="4098" name="Picture 2" descr="https://lusy.fri.uni-lj.si/ucbenik/book/1503/img/ravni-uporabe-ikt.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638028" y="1988840"/>
            <a:ext cx="6298877" cy="4724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903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Naslov 1"/>
          <p:cNvSpPr>
            <a:spLocks noGrp="1"/>
          </p:cNvSpPr>
          <p:nvPr>
            <p:ph type="title"/>
          </p:nvPr>
        </p:nvSpPr>
        <p:spPr>
          <a:xfrm>
            <a:off x="1979612" y="428625"/>
            <a:ext cx="8229600" cy="857250"/>
          </a:xfrm>
        </p:spPr>
        <p:txBody>
          <a:bodyPr/>
          <a:lstStyle/>
          <a:p>
            <a:pPr eaLnBrk="1" hangingPunct="1"/>
            <a:r>
              <a:rPr lang="sl-SI" altLang="en-US"/>
              <a:t>INFORMACIJSKI SISTEM</a:t>
            </a:r>
          </a:p>
        </p:txBody>
      </p:sp>
      <p:sp>
        <p:nvSpPr>
          <p:cNvPr id="73731" name="Ograda vsebine 2"/>
          <p:cNvSpPr>
            <a:spLocks noGrp="1"/>
          </p:cNvSpPr>
          <p:nvPr>
            <p:ph idx="1"/>
          </p:nvPr>
        </p:nvSpPr>
        <p:spPr/>
        <p:txBody>
          <a:bodyPr/>
          <a:lstStyle/>
          <a:p>
            <a:pPr eaLnBrk="1" hangingPunct="1"/>
            <a:r>
              <a:rPr lang="sl-SI" altLang="en-US"/>
              <a:t>Informacijski sistem je sistem kjer se pretakajo podatki in informacije.</a:t>
            </a:r>
          </a:p>
          <a:p>
            <a:pPr eaLnBrk="1" hangingPunct="1"/>
            <a:endParaRPr lang="sl-SI" altLang="en-US"/>
          </a:p>
          <a:p>
            <a:pPr eaLnBrk="1" hangingPunct="1"/>
            <a:r>
              <a:rPr lang="sl-SI" altLang="en-US"/>
              <a:t>V organizacijah (podjetje, šola, knjižnica,..) nastaja ogromna količina podatkov.  Sistem, ki podatke zbira, ureja obdeluje in posreduje znanje je informacijski sistem.</a:t>
            </a:r>
          </a:p>
        </p:txBody>
      </p:sp>
    </p:spTree>
    <p:extLst>
      <p:ext uri="{BB962C8B-B14F-4D97-AF65-F5344CB8AC3E}">
        <p14:creationId xmlns:p14="http://schemas.microsoft.com/office/powerpoint/2010/main" val="987536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Naslov 1"/>
          <p:cNvSpPr>
            <a:spLocks noGrp="1"/>
          </p:cNvSpPr>
          <p:nvPr>
            <p:ph type="title"/>
          </p:nvPr>
        </p:nvSpPr>
        <p:spPr>
          <a:xfrm>
            <a:off x="1979612" y="428625"/>
            <a:ext cx="8229600" cy="857250"/>
          </a:xfrm>
        </p:spPr>
        <p:txBody>
          <a:bodyPr/>
          <a:lstStyle/>
          <a:p>
            <a:pPr eaLnBrk="1" hangingPunct="1"/>
            <a:r>
              <a:rPr lang="sl-SI" altLang="en-US"/>
              <a:t>INFORMACIJSKI SISTEM</a:t>
            </a:r>
          </a:p>
        </p:txBody>
      </p:sp>
      <p:sp>
        <p:nvSpPr>
          <p:cNvPr id="65539" name="Ograda vsebine 2"/>
          <p:cNvSpPr>
            <a:spLocks noGrp="1"/>
          </p:cNvSpPr>
          <p:nvPr>
            <p:ph idx="1"/>
          </p:nvPr>
        </p:nvSpPr>
        <p:spPr>
          <a:xfrm>
            <a:off x="1979612" y="1935164"/>
            <a:ext cx="4762500" cy="3438525"/>
          </a:xfrm>
          <a:solidFill>
            <a:schemeClr val="bg1"/>
          </a:solidFill>
          <a:ln w="38100">
            <a:solidFill>
              <a:schemeClr val="tx1"/>
            </a:solidFill>
          </a:ln>
          <a:effectLst>
            <a:outerShdw dist="107763" dir="2700000" algn="ctr" rotWithShape="0">
              <a:srgbClr val="808080">
                <a:alpha val="50000"/>
              </a:srgbClr>
            </a:outerShdw>
          </a:effectLst>
        </p:spPr>
        <p:txBody>
          <a:bodyPr/>
          <a:lstStyle/>
          <a:p>
            <a:pPr eaLnBrk="1" hangingPunct="1">
              <a:defRPr/>
            </a:pPr>
            <a:endParaRPr lang="sl-SI"/>
          </a:p>
          <a:p>
            <a:pPr eaLnBrk="1" hangingPunct="1">
              <a:defRPr/>
            </a:pPr>
            <a:r>
              <a:rPr lang="sl-SI"/>
              <a:t>Naloga informacijskega sistema je:</a:t>
            </a:r>
          </a:p>
          <a:p>
            <a:pPr lvl="1" eaLnBrk="1" hangingPunct="1">
              <a:defRPr/>
            </a:pPr>
            <a:r>
              <a:rPr lang="sl-SI"/>
              <a:t>zbiranje podatkov</a:t>
            </a:r>
          </a:p>
          <a:p>
            <a:pPr lvl="1" eaLnBrk="1" hangingPunct="1">
              <a:defRPr/>
            </a:pPr>
            <a:r>
              <a:rPr lang="sl-SI"/>
              <a:t>obdelava in shranjevanje podatkov</a:t>
            </a:r>
          </a:p>
          <a:p>
            <a:pPr lvl="1" eaLnBrk="1" hangingPunct="1">
              <a:defRPr/>
            </a:pPr>
            <a:r>
              <a:rPr lang="sl-SI"/>
              <a:t>posredovanje informacij</a:t>
            </a:r>
          </a:p>
          <a:p>
            <a:pPr eaLnBrk="1" hangingPunct="1">
              <a:defRPr/>
            </a:pPr>
            <a:endParaRPr lang="sl-SI"/>
          </a:p>
        </p:txBody>
      </p:sp>
      <p:pic>
        <p:nvPicPr>
          <p:cNvPr id="65542" name="Picture 2" descr="http://www.minicom.si/slike/omrezja/omrezje_primer.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38875" y="3644901"/>
            <a:ext cx="4032250" cy="2703513"/>
          </a:xfrm>
          <a:prstGeom prst="rect">
            <a:avLst/>
          </a:prstGeom>
          <a:noFill/>
          <a:ln w="38100">
            <a:solidFill>
              <a:schemeClr val="tx1"/>
            </a:solidFill>
            <a:miter lim="800000"/>
            <a:headEnd/>
            <a:tailEnd/>
          </a:ln>
          <a:effectLst>
            <a:outerShdw dist="107763" dir="2700000" algn="ctr" rotWithShape="0">
              <a:srgbClr val="808080">
                <a:alpha val="50000"/>
              </a:srgbClr>
            </a:outerShdw>
          </a:effectLst>
        </p:spPr>
      </p:pic>
    </p:spTree>
    <p:extLst>
      <p:ext uri="{BB962C8B-B14F-4D97-AF65-F5344CB8AC3E}">
        <p14:creationId xmlns:p14="http://schemas.microsoft.com/office/powerpoint/2010/main" val="2190638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Naslov 1"/>
          <p:cNvSpPr>
            <a:spLocks noGrp="1"/>
          </p:cNvSpPr>
          <p:nvPr>
            <p:ph type="title"/>
          </p:nvPr>
        </p:nvSpPr>
        <p:spPr>
          <a:xfrm>
            <a:off x="2998788" y="333375"/>
            <a:ext cx="7508875" cy="863600"/>
          </a:xfrm>
        </p:spPr>
        <p:txBody>
          <a:bodyPr/>
          <a:lstStyle/>
          <a:p>
            <a:pPr eaLnBrk="1" hangingPunct="1"/>
            <a:r>
              <a:rPr lang="sl-SI" altLang="en-US"/>
              <a:t>INFORMACIJSKI SISTEM</a:t>
            </a:r>
          </a:p>
        </p:txBody>
      </p:sp>
      <p:sp>
        <p:nvSpPr>
          <p:cNvPr id="75779" name="Ograda vsebine 2"/>
          <p:cNvSpPr>
            <a:spLocks noGrp="1"/>
          </p:cNvSpPr>
          <p:nvPr>
            <p:ph idx="1"/>
          </p:nvPr>
        </p:nvSpPr>
        <p:spPr>
          <a:xfrm>
            <a:off x="1701800" y="1484313"/>
            <a:ext cx="8229600" cy="4138612"/>
          </a:xfrm>
        </p:spPr>
        <p:txBody>
          <a:bodyPr/>
          <a:lstStyle/>
          <a:p>
            <a:pPr eaLnBrk="1" hangingPunct="1"/>
            <a:r>
              <a:rPr lang="sl-SI" altLang="en-US" sz="2200"/>
              <a:t>Razmisli.</a:t>
            </a:r>
          </a:p>
          <a:p>
            <a:pPr eaLnBrk="1" hangingPunct="1"/>
            <a:r>
              <a:rPr lang="sl-SI" altLang="en-US" sz="2200"/>
              <a:t>Ali so stari Egipčani pri gradnji piramid poznali informacijski sistem?</a:t>
            </a:r>
          </a:p>
          <a:p>
            <a:pPr eaLnBrk="1" hangingPunct="1"/>
            <a:r>
              <a:rPr lang="sl-SI" altLang="en-US" sz="2200"/>
              <a:t>Ali je informacijski sistem vedno računalniško podprt?</a:t>
            </a:r>
          </a:p>
        </p:txBody>
      </p:sp>
      <p:pic>
        <p:nvPicPr>
          <p:cNvPr id="75782" name="Picture 2" descr="http://www.zurnal24.si/export/sites/z24/_data/images/potovanja/egipt_325.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2412" y="3429000"/>
            <a:ext cx="9144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26" descr="C:\Users\rac32\OneDrive\Desktop\R.jpgR">
            <a:extLst>
              <a:ext uri="{FF2B5EF4-FFF2-40B4-BE49-F238E27FC236}">
                <a16:creationId xmlns:a16="http://schemas.microsoft.com/office/drawing/2014/main" id="{C35EEFF2-8BF3-4935-BC02-847C23522874}"/>
              </a:ext>
            </a:extLst>
          </p:cNvPr>
          <p:cNvPicPr>
            <a:picLocks noChangeAspect="1"/>
          </p:cNvPicPr>
          <p:nvPr>
            <p:custDataLst>
              <p:tags r:id="rId1"/>
            </p:custDataLst>
          </p:nvPr>
        </p:nvPicPr>
        <p:blipFill rotWithShape="1">
          <a:blip r:embed="rId4" cstate="print">
            <a:extLst>
              <a:ext uri="{28A0092B-C50C-407E-A947-70E740481C1C}">
                <a14:useLocalDpi xmlns:a14="http://schemas.microsoft.com/office/drawing/2010/main"/>
              </a:ext>
            </a:extLst>
          </a:blip>
          <a:srcRect/>
          <a:stretch>
            <a:fillRect/>
          </a:stretch>
        </p:blipFill>
        <p:spPr>
          <a:xfrm>
            <a:off x="9838828" y="404664"/>
            <a:ext cx="1821551" cy="1124744"/>
          </a:xfrm>
          <a:custGeom>
            <a:avLst/>
            <a:gdLst>
              <a:gd name="connsiteX0" fmla="*/ 0 w 4018915"/>
              <a:gd name="connsiteY0" fmla="*/ 0 h 2481538"/>
              <a:gd name="connsiteX1" fmla="*/ 4018915 w 4018915"/>
              <a:gd name="connsiteY1" fmla="*/ 0 h 2481538"/>
              <a:gd name="connsiteX2" fmla="*/ 4018915 w 4018915"/>
              <a:gd name="connsiteY2" fmla="*/ 2481538 h 2481538"/>
              <a:gd name="connsiteX3" fmla="*/ 0 w 4018915"/>
              <a:gd name="connsiteY3" fmla="*/ 2481538 h 2481538"/>
              <a:gd name="connsiteX4" fmla="*/ 0 w 4018915"/>
              <a:gd name="connsiteY4" fmla="*/ 0 h 2481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8915" h="2481538">
                <a:moveTo>
                  <a:pt x="0" y="0"/>
                </a:moveTo>
                <a:lnTo>
                  <a:pt x="4018915" y="0"/>
                </a:lnTo>
                <a:lnTo>
                  <a:pt x="4018915" y="2481538"/>
                </a:lnTo>
                <a:lnTo>
                  <a:pt x="0" y="2481538"/>
                </a:lnTo>
                <a:lnTo>
                  <a:pt x="0" y="0"/>
                </a:lnTo>
                <a:close/>
              </a:path>
            </a:pathLst>
          </a:custGeom>
        </p:spPr>
      </p:pic>
    </p:spTree>
    <p:extLst>
      <p:ext uri="{BB962C8B-B14F-4D97-AF65-F5344CB8AC3E}">
        <p14:creationId xmlns:p14="http://schemas.microsoft.com/office/powerpoint/2010/main" val="305727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ctrTitle"/>
            <p:custDataLst>
              <p:tags r:id="rId2"/>
            </p:custDataLst>
          </p:nvPr>
        </p:nvSpPr>
        <p:spPr/>
        <p:txBody>
          <a:bodyPr/>
          <a:lstStyle/>
          <a:p>
            <a:r>
              <a:rPr lang="en-US" dirty="0">
                <a:latin typeface="Bahnschrift" panose="020B0502040204020203" charset="0"/>
                <a:cs typeface="Bahnschrift" panose="020B0502040204020203" charset="0"/>
              </a:rPr>
              <a:t>INFORMACIJSKI SISTEMI V </a:t>
            </a:r>
            <a:r>
              <a:rPr lang="sl-SI" dirty="0">
                <a:latin typeface="Bahnschrift" panose="020B0502040204020203" charset="0"/>
                <a:cs typeface="Bahnschrift" panose="020B0502040204020203" charset="0"/>
              </a:rPr>
              <a:t>ORGANIZACIJAH</a:t>
            </a:r>
            <a:r>
              <a:rPr lang="en-US" dirty="0">
                <a:latin typeface="Bahnschrift" panose="020B0502040204020203" charset="0"/>
                <a:cs typeface="Bahnschrift" panose="020B0502040204020203" charset="0"/>
              </a:rPr>
              <a:t> </a:t>
            </a:r>
          </a:p>
        </p:txBody>
      </p:sp>
      <p:sp>
        <p:nvSpPr>
          <p:cNvPr id="3" name="Text Box 2"/>
          <p:cNvSpPr txBox="1"/>
          <p:nvPr/>
        </p:nvSpPr>
        <p:spPr>
          <a:xfrm>
            <a:off x="8510592" y="3864497"/>
            <a:ext cx="4062942" cy="368204"/>
          </a:xfrm>
          <a:prstGeom prst="rect">
            <a:avLst/>
          </a:prstGeom>
          <a:noFill/>
        </p:spPr>
        <p:txBody>
          <a:bodyPr wrap="square" rtlCol="0">
            <a:spAutoFit/>
          </a:bodyPr>
          <a:lstStyle/>
          <a:p>
            <a:pPr algn="l"/>
            <a:endParaRPr lang="en-US" sz="1799" dirty="0"/>
          </a:p>
        </p:txBody>
      </p:sp>
      <p:sp>
        <p:nvSpPr>
          <p:cNvPr id="5" name="Označba mesta besedila 4">
            <a:extLst>
              <a:ext uri="{FF2B5EF4-FFF2-40B4-BE49-F238E27FC236}">
                <a16:creationId xmlns:a16="http://schemas.microsoft.com/office/drawing/2014/main" id="{907F96DA-7966-4C27-B902-B63F8561E9C6}"/>
              </a:ext>
            </a:extLst>
          </p:cNvPr>
          <p:cNvSpPr>
            <a:spLocks noGrp="1"/>
          </p:cNvSpPr>
          <p:nvPr>
            <p:ph type="body" sz="quarter" idx="17"/>
          </p:nvPr>
        </p:nvSpPr>
        <p:spPr/>
        <p:txBody>
          <a:bodyPr/>
          <a:lstStyle/>
          <a:p>
            <a:endParaRPr lang="sl-SI"/>
          </a:p>
        </p:txBody>
      </p:sp>
    </p:spTree>
    <p:custDataLst>
      <p:tags r:id="rId1"/>
    </p:custDataLst>
    <p:extLst>
      <p:ext uri="{BB962C8B-B14F-4D97-AF65-F5344CB8AC3E}">
        <p14:creationId xmlns:p14="http://schemas.microsoft.com/office/powerpoint/2010/main" val="161473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custDataLst>
              <p:tags r:id="rId2"/>
            </p:custDataLst>
          </p:nvPr>
        </p:nvSpPr>
        <p:spPr>
          <a:xfrm>
            <a:off x="1629915" y="525498"/>
            <a:ext cx="4344861" cy="980193"/>
          </a:xfrm>
        </p:spPr>
        <p:txBody>
          <a:bodyPr vert="horz" wrap="square" lIns="0" tIns="0" rIns="0" bIns="0" rtlCol="0" anchor="b">
            <a:normAutofit/>
          </a:bodyPr>
          <a:lstStyle/>
          <a:p>
            <a:pPr algn="l"/>
            <a:r>
              <a:rPr lang="en-US" dirty="0">
                <a:sym typeface="+mn-ea"/>
              </a:rPr>
              <a:t>INFORMACIJSKI SISTEM </a:t>
            </a:r>
          </a:p>
        </p:txBody>
      </p:sp>
      <p:sp>
        <p:nvSpPr>
          <p:cNvPr id="11" name="椭圆 10"/>
          <p:cNvSpPr/>
          <p:nvPr>
            <p:custDataLst>
              <p:tags r:id="rId3"/>
            </p:custDataLst>
          </p:nvPr>
        </p:nvSpPr>
        <p:spPr>
          <a:xfrm>
            <a:off x="8439500" y="530961"/>
            <a:ext cx="1870738" cy="1870738"/>
          </a:xfrm>
          <a:prstGeom prst="ellipse">
            <a:avLst/>
          </a:prstGeom>
          <a:solidFill>
            <a:schemeClr val="accent1"/>
          </a:solidFill>
          <a:ln w="3175" cap="flat" cmpd="sng" algn="ctr">
            <a:solidFill>
              <a:schemeClr val="tx1">
                <a:lumMod val="40000"/>
                <a:lumOff val="60000"/>
                <a:alpha val="20000"/>
              </a:schemeClr>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dirty="0">
              <a:latin typeface="Arial" panose="020B0604020202020204" pitchFamily="34" charset="0"/>
              <a:sym typeface="Arial" panose="020B0604020202020204" pitchFamily="34" charset="0"/>
            </a:endParaRPr>
          </a:p>
        </p:txBody>
      </p:sp>
      <p:sp>
        <p:nvSpPr>
          <p:cNvPr id="3" name="任意多边形: 形状 2"/>
          <p:cNvSpPr/>
          <p:nvPr>
            <p:custDataLst>
              <p:tags r:id="rId4"/>
            </p:custDataLst>
          </p:nvPr>
        </p:nvSpPr>
        <p:spPr>
          <a:xfrm>
            <a:off x="10226129" y="-2994"/>
            <a:ext cx="1829531" cy="884177"/>
          </a:xfrm>
          <a:custGeom>
            <a:avLst/>
            <a:gdLst>
              <a:gd name="connsiteX0" fmla="*/ 0 w 1830008"/>
              <a:gd name="connsiteY0" fmla="*/ 0 h 884407"/>
              <a:gd name="connsiteX1" fmla="*/ 1830008 w 1830008"/>
              <a:gd name="connsiteY1" fmla="*/ 0 h 884407"/>
              <a:gd name="connsiteX2" fmla="*/ 1826903 w 1830008"/>
              <a:gd name="connsiteY2" fmla="*/ 61496 h 884407"/>
              <a:gd name="connsiteX3" fmla="*/ 915004 w 1830008"/>
              <a:gd name="connsiteY3" fmla="*/ 884407 h 884407"/>
              <a:gd name="connsiteX4" fmla="*/ 3105 w 1830008"/>
              <a:gd name="connsiteY4" fmla="*/ 61496 h 884407"/>
              <a:gd name="connsiteX5" fmla="*/ 0 w 1830008"/>
              <a:gd name="connsiteY5" fmla="*/ 0 h 88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0008" h="884407">
                <a:moveTo>
                  <a:pt x="0" y="0"/>
                </a:moveTo>
                <a:lnTo>
                  <a:pt x="1830008" y="0"/>
                </a:lnTo>
                <a:lnTo>
                  <a:pt x="1826903" y="61496"/>
                </a:lnTo>
                <a:cubicBezTo>
                  <a:pt x="1779962" y="523713"/>
                  <a:pt x="1389605" y="884407"/>
                  <a:pt x="915004" y="884407"/>
                </a:cubicBezTo>
                <a:cubicBezTo>
                  <a:pt x="440403" y="884407"/>
                  <a:pt x="50046" y="523713"/>
                  <a:pt x="3105" y="61496"/>
                </a:cubicBezTo>
                <a:lnTo>
                  <a:pt x="0" y="0"/>
                </a:lnTo>
                <a:close/>
              </a:path>
            </a:pathLst>
          </a:custGeom>
          <a:solidFill>
            <a:schemeClr val="tx1">
              <a:lumMod val="40000"/>
              <a:lumOff val="60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latin typeface="Arial" panose="020B0604020202020204" pitchFamily="34" charset="0"/>
              <a:sym typeface="Arial" panose="020B0604020202020204" pitchFamily="34" charset="0"/>
            </a:endParaRPr>
          </a:p>
        </p:txBody>
      </p:sp>
      <p:sp>
        <p:nvSpPr>
          <p:cNvPr id="15" name="任意多边形: 形状 14"/>
          <p:cNvSpPr/>
          <p:nvPr>
            <p:custDataLst>
              <p:tags r:id="rId5"/>
            </p:custDataLst>
          </p:nvPr>
        </p:nvSpPr>
        <p:spPr>
          <a:xfrm>
            <a:off x="5517982" y="5097981"/>
            <a:ext cx="3308758" cy="1759127"/>
          </a:xfrm>
          <a:custGeom>
            <a:avLst/>
            <a:gdLst>
              <a:gd name="connsiteX0" fmla="*/ 1772998 w 3545996"/>
              <a:gd name="connsiteY0" fmla="*/ 0 h 1920395"/>
              <a:gd name="connsiteX1" fmla="*/ 3545996 w 3545996"/>
              <a:gd name="connsiteY1" fmla="*/ 1772998 h 1920395"/>
              <a:gd name="connsiteX2" fmla="*/ 3538553 w 3545996"/>
              <a:gd name="connsiteY2" fmla="*/ 1920395 h 1920395"/>
              <a:gd name="connsiteX3" fmla="*/ 7443 w 3545996"/>
              <a:gd name="connsiteY3" fmla="*/ 1920395 h 1920395"/>
              <a:gd name="connsiteX4" fmla="*/ 0 w 3545996"/>
              <a:gd name="connsiteY4" fmla="*/ 1772998 h 1920395"/>
              <a:gd name="connsiteX5" fmla="*/ 1772998 w 3545996"/>
              <a:gd name="connsiteY5" fmla="*/ 0 h 1920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45996" h="1920395">
                <a:moveTo>
                  <a:pt x="1772998" y="0"/>
                </a:moveTo>
                <a:cubicBezTo>
                  <a:pt x="2752198" y="0"/>
                  <a:pt x="3545996" y="793798"/>
                  <a:pt x="3545996" y="1772998"/>
                </a:cubicBezTo>
                <a:lnTo>
                  <a:pt x="3538553" y="1920395"/>
                </a:lnTo>
                <a:lnTo>
                  <a:pt x="7443" y="1920395"/>
                </a:lnTo>
                <a:lnTo>
                  <a:pt x="0" y="1772998"/>
                </a:lnTo>
                <a:cubicBezTo>
                  <a:pt x="0" y="793798"/>
                  <a:pt x="793798" y="0"/>
                  <a:pt x="1772998" y="0"/>
                </a:cubicBezTo>
                <a:close/>
              </a:path>
            </a:pathLst>
          </a:custGeom>
          <a:solidFill>
            <a:schemeClr val="tx1">
              <a:lumMod val="40000"/>
              <a:lumOff val="60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latin typeface="Arial" panose="020B0604020202020204" pitchFamily="34" charset="0"/>
              <a:sym typeface="Arial" panose="020B0604020202020204" pitchFamily="34" charset="0"/>
            </a:endParaRPr>
          </a:p>
        </p:txBody>
      </p:sp>
      <p:sp>
        <p:nvSpPr>
          <p:cNvPr id="19" name="任意多边形: 形状 18"/>
          <p:cNvSpPr/>
          <p:nvPr>
            <p:custDataLst>
              <p:tags r:id="rId6"/>
            </p:custDataLst>
          </p:nvPr>
        </p:nvSpPr>
        <p:spPr>
          <a:xfrm>
            <a:off x="62525" y="895"/>
            <a:ext cx="1169569" cy="778716"/>
          </a:xfrm>
          <a:custGeom>
            <a:avLst/>
            <a:gdLst>
              <a:gd name="connsiteX0" fmla="*/ 35505 w 1169874"/>
              <a:gd name="connsiteY0" fmla="*/ 0 h 778919"/>
              <a:gd name="connsiteX1" fmla="*/ 1134369 w 1169874"/>
              <a:gd name="connsiteY1" fmla="*/ 0 h 778919"/>
              <a:gd name="connsiteX2" fmla="*/ 1157990 w 1169874"/>
              <a:gd name="connsiteY2" fmla="*/ 76097 h 778919"/>
              <a:gd name="connsiteX3" fmla="*/ 1169874 w 1169874"/>
              <a:gd name="connsiteY3" fmla="*/ 193982 h 778919"/>
              <a:gd name="connsiteX4" fmla="*/ 584937 w 1169874"/>
              <a:gd name="connsiteY4" fmla="*/ 778919 h 778919"/>
              <a:gd name="connsiteX5" fmla="*/ 0 w 1169874"/>
              <a:gd name="connsiteY5" fmla="*/ 193982 h 778919"/>
              <a:gd name="connsiteX6" fmla="*/ 11884 w 1169874"/>
              <a:gd name="connsiteY6" fmla="*/ 76097 h 778919"/>
              <a:gd name="connsiteX7" fmla="*/ 35505 w 1169874"/>
              <a:gd name="connsiteY7" fmla="*/ 0 h 77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874" h="778919">
                <a:moveTo>
                  <a:pt x="35505" y="0"/>
                </a:moveTo>
                <a:lnTo>
                  <a:pt x="1134369" y="0"/>
                </a:lnTo>
                <a:lnTo>
                  <a:pt x="1157990" y="76097"/>
                </a:lnTo>
                <a:cubicBezTo>
                  <a:pt x="1165782" y="114175"/>
                  <a:pt x="1169874" y="153601"/>
                  <a:pt x="1169874" y="193982"/>
                </a:cubicBezTo>
                <a:cubicBezTo>
                  <a:pt x="1169874" y="517034"/>
                  <a:pt x="907989" y="778919"/>
                  <a:pt x="584937" y="778919"/>
                </a:cubicBezTo>
                <a:cubicBezTo>
                  <a:pt x="261885" y="778919"/>
                  <a:pt x="0" y="517034"/>
                  <a:pt x="0" y="193982"/>
                </a:cubicBezTo>
                <a:cubicBezTo>
                  <a:pt x="0" y="153601"/>
                  <a:pt x="4092" y="114175"/>
                  <a:pt x="11884" y="76097"/>
                </a:cubicBezTo>
                <a:lnTo>
                  <a:pt x="35505" y="0"/>
                </a:lnTo>
                <a:close/>
              </a:path>
            </a:pathLst>
          </a:custGeom>
          <a:solidFill>
            <a:schemeClr val="tx1">
              <a:lumMod val="40000"/>
              <a:lumOff val="60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latin typeface="Arial" panose="020B0604020202020204" pitchFamily="34" charset="0"/>
              <a:sym typeface="Arial" panose="020B0604020202020204" pitchFamily="34" charset="0"/>
            </a:endParaRPr>
          </a:p>
        </p:txBody>
      </p:sp>
      <p:pic>
        <p:nvPicPr>
          <p:cNvPr id="8" name="图片 7" descr="C:\Users\rac32\OneDrive\Desktop\k 3.jpgk 3"/>
          <p:cNvPicPr>
            <a:picLocks noChangeAspect="1"/>
          </p:cNvPicPr>
          <p:nvPr>
            <p:custDataLst>
              <p:tags r:id="rId7"/>
            </p:custDataLst>
          </p:nvPr>
        </p:nvPicPr>
        <p:blipFill>
          <a:blip r:embed="rId13" cstate="print">
            <a:extLst>
              <a:ext uri="{28A0092B-C50C-407E-A947-70E740481C1C}">
                <a14:useLocalDpi xmlns:a14="http://schemas.microsoft.com/office/drawing/2010/main"/>
              </a:ext>
            </a:extLst>
          </a:blip>
          <a:srcRect/>
          <a:stretch>
            <a:fillRect/>
          </a:stretch>
        </p:blipFill>
        <p:spPr>
          <a:xfrm>
            <a:off x="6213525" y="514339"/>
            <a:ext cx="5343351" cy="5326613"/>
          </a:xfrm>
          <a:custGeom>
            <a:avLst/>
            <a:gdLst>
              <a:gd name="connsiteX0" fmla="*/ 989815 w 5410888"/>
              <a:gd name="connsiteY0" fmla="*/ 0 h 5393938"/>
              <a:gd name="connsiteX1" fmla="*/ 1974519 w 5410888"/>
              <a:gd name="connsiteY1" fmla="*/ 888612 h 5393938"/>
              <a:gd name="connsiteX2" fmla="*/ 1979442 w 5410888"/>
              <a:gd name="connsiteY2" fmla="*/ 986104 h 5393938"/>
              <a:gd name="connsiteX3" fmla="*/ 1980571 w 5410888"/>
              <a:gd name="connsiteY3" fmla="*/ 985995 h 5393938"/>
              <a:gd name="connsiteX4" fmla="*/ 1985485 w 5410888"/>
              <a:gd name="connsiteY4" fmla="*/ 1083303 h 5393938"/>
              <a:gd name="connsiteX5" fmla="*/ 3113630 w 5410888"/>
              <a:gd name="connsiteY5" fmla="*/ 2101358 h 5393938"/>
              <a:gd name="connsiteX6" fmla="*/ 3229575 w 5410888"/>
              <a:gd name="connsiteY6" fmla="*/ 2095503 h 5393938"/>
              <a:gd name="connsiteX7" fmla="*/ 3269085 w 5410888"/>
              <a:gd name="connsiteY7" fmla="*/ 2089473 h 5393938"/>
              <a:gd name="connsiteX8" fmla="*/ 3272119 w 5410888"/>
              <a:gd name="connsiteY8" fmla="*/ 2092831 h 5393938"/>
              <a:gd name="connsiteX9" fmla="*/ 3389084 w 5410888"/>
              <a:gd name="connsiteY9" fmla="*/ 2062756 h 5393938"/>
              <a:gd name="connsiteX10" fmla="*/ 3728204 w 5410888"/>
              <a:gd name="connsiteY10" fmla="*/ 2028570 h 5393938"/>
              <a:gd name="connsiteX11" fmla="*/ 5410888 w 5410888"/>
              <a:gd name="connsiteY11" fmla="*/ 3711254 h 5393938"/>
              <a:gd name="connsiteX12" fmla="*/ 3728204 w 5410888"/>
              <a:gd name="connsiteY12" fmla="*/ 5393938 h 5393938"/>
              <a:gd name="connsiteX13" fmla="*/ 2045520 w 5410888"/>
              <a:gd name="connsiteY13" fmla="*/ 3711254 h 5393938"/>
              <a:gd name="connsiteX14" fmla="*/ 2079706 w 5410888"/>
              <a:gd name="connsiteY14" fmla="*/ 3372135 h 5393938"/>
              <a:gd name="connsiteX15" fmla="*/ 2088475 w 5410888"/>
              <a:gd name="connsiteY15" fmla="*/ 3338034 h 5393938"/>
              <a:gd name="connsiteX16" fmla="*/ 2100768 w 5410888"/>
              <a:gd name="connsiteY16" fmla="*/ 3175552 h 5393938"/>
              <a:gd name="connsiteX17" fmla="*/ 1022845 w 5410888"/>
              <a:gd name="connsiteY17" fmla="*/ 1981065 h 5393938"/>
              <a:gd name="connsiteX18" fmla="*/ 992119 w 5410888"/>
              <a:gd name="connsiteY18" fmla="*/ 1979514 h 5393938"/>
              <a:gd name="connsiteX19" fmla="*/ 989815 w 5410888"/>
              <a:gd name="connsiteY19" fmla="*/ 1979630 h 5393938"/>
              <a:gd name="connsiteX20" fmla="*/ 0 w 5410888"/>
              <a:gd name="connsiteY20" fmla="*/ 989815 h 5393938"/>
              <a:gd name="connsiteX21" fmla="*/ 989815 w 5410888"/>
              <a:gd name="connsiteY21" fmla="*/ 0 h 539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10888" h="5393938">
                <a:moveTo>
                  <a:pt x="989815" y="0"/>
                </a:moveTo>
                <a:cubicBezTo>
                  <a:pt x="1502309" y="0"/>
                  <a:pt x="1923831" y="389492"/>
                  <a:pt x="1974519" y="888612"/>
                </a:cubicBezTo>
                <a:lnTo>
                  <a:pt x="1979442" y="986104"/>
                </a:lnTo>
                <a:lnTo>
                  <a:pt x="1980571" y="985995"/>
                </a:lnTo>
                <a:lnTo>
                  <a:pt x="1985485" y="1083303"/>
                </a:lnTo>
                <a:cubicBezTo>
                  <a:pt x="2043557" y="1655129"/>
                  <a:pt x="2526482" y="2101358"/>
                  <a:pt x="3113630" y="2101358"/>
                </a:cubicBezTo>
                <a:cubicBezTo>
                  <a:pt x="3152773" y="2101358"/>
                  <a:pt x="3191453" y="2099375"/>
                  <a:pt x="3229575" y="2095503"/>
                </a:cubicBezTo>
                <a:lnTo>
                  <a:pt x="3269085" y="2089473"/>
                </a:lnTo>
                <a:lnTo>
                  <a:pt x="3272119" y="2092831"/>
                </a:lnTo>
                <a:lnTo>
                  <a:pt x="3389084" y="2062756"/>
                </a:lnTo>
                <a:cubicBezTo>
                  <a:pt x="3498623" y="2040341"/>
                  <a:pt x="3612039" y="2028570"/>
                  <a:pt x="3728204" y="2028570"/>
                </a:cubicBezTo>
                <a:cubicBezTo>
                  <a:pt x="4657525" y="2028570"/>
                  <a:pt x="5410888" y="2781933"/>
                  <a:pt x="5410888" y="3711254"/>
                </a:cubicBezTo>
                <a:cubicBezTo>
                  <a:pt x="5410888" y="4640575"/>
                  <a:pt x="4657525" y="5393938"/>
                  <a:pt x="3728204" y="5393938"/>
                </a:cubicBezTo>
                <a:cubicBezTo>
                  <a:pt x="2798883" y="5393938"/>
                  <a:pt x="2045520" y="4640575"/>
                  <a:pt x="2045520" y="3711254"/>
                </a:cubicBezTo>
                <a:cubicBezTo>
                  <a:pt x="2045520" y="3595089"/>
                  <a:pt x="2057292" y="3481673"/>
                  <a:pt x="2079706" y="3372135"/>
                </a:cubicBezTo>
                <a:lnTo>
                  <a:pt x="2088475" y="3338034"/>
                </a:lnTo>
                <a:lnTo>
                  <a:pt x="2100768" y="3175552"/>
                </a:lnTo>
                <a:cubicBezTo>
                  <a:pt x="2100768" y="2553876"/>
                  <a:pt x="1628299" y="2042552"/>
                  <a:pt x="1022845" y="1981065"/>
                </a:cubicBezTo>
                <a:lnTo>
                  <a:pt x="992119" y="1979514"/>
                </a:lnTo>
                <a:lnTo>
                  <a:pt x="989815" y="1979630"/>
                </a:lnTo>
                <a:cubicBezTo>
                  <a:pt x="443155" y="1979630"/>
                  <a:pt x="0" y="1536475"/>
                  <a:pt x="0" y="989815"/>
                </a:cubicBezTo>
                <a:cubicBezTo>
                  <a:pt x="0" y="443155"/>
                  <a:pt x="443155" y="0"/>
                  <a:pt x="989815" y="0"/>
                </a:cubicBezTo>
                <a:close/>
              </a:path>
            </a:pathLst>
          </a:custGeom>
          <a:ln w="3175" cap="flat" cmpd="sng" algn="ctr">
            <a:solidFill>
              <a:schemeClr val="tx1">
                <a:lumMod val="40000"/>
                <a:lumOff val="60000"/>
                <a:alpha val="20000"/>
              </a:schemeClr>
            </a:solidFill>
            <a:prstDash val="solid"/>
            <a:round/>
            <a:headEnd type="none" w="med" len="med"/>
            <a:tailEnd type="none" w="med" len="med"/>
          </a:ln>
        </p:spPr>
      </p:pic>
      <p:sp>
        <p:nvSpPr>
          <p:cNvPr id="4" name="矩形 3"/>
          <p:cNvSpPr/>
          <p:nvPr>
            <p:custDataLst>
              <p:tags r:id="rId8"/>
            </p:custDataLst>
          </p:nvPr>
        </p:nvSpPr>
        <p:spPr>
          <a:xfrm>
            <a:off x="1485900" y="3270418"/>
            <a:ext cx="5261035" cy="1030796"/>
          </a:xfrm>
          <a:prstGeom prst="rect">
            <a:avLst/>
          </a:prstGeom>
        </p:spPr>
        <p:txBody>
          <a:bodyPr wrap="square" lIns="0" tIns="0" rIns="0" bIns="0" anchor="ctr">
            <a:normAutofit/>
          </a:bodyPr>
          <a:lstStyle/>
          <a:p>
            <a:pPr>
              <a:lnSpc>
                <a:spcPct val="150000"/>
              </a:lnSpc>
              <a:spcBef>
                <a:spcPct val="0"/>
              </a:spcBef>
              <a:spcAft>
                <a:spcPct val="0"/>
              </a:spcAft>
            </a:pPr>
            <a:r>
              <a:rPr lang="en-US" sz="1600">
                <a:solidFill>
                  <a:schemeClr val="tx1">
                    <a:lumMod val="85000"/>
                    <a:lumOff val="15000"/>
                  </a:schemeClr>
                </a:solidFill>
              </a:rPr>
              <a:t>Ključen za uspešno delovanje podjetij. </a:t>
            </a:r>
          </a:p>
        </p:txBody>
      </p:sp>
      <p:sp>
        <p:nvSpPr>
          <p:cNvPr id="9" name="矩形 8"/>
          <p:cNvSpPr/>
          <p:nvPr>
            <p:custDataLst>
              <p:tags r:id="rId9"/>
            </p:custDataLst>
          </p:nvPr>
        </p:nvSpPr>
        <p:spPr>
          <a:xfrm>
            <a:off x="1485900" y="1815511"/>
            <a:ext cx="5261035" cy="1030796"/>
          </a:xfrm>
          <a:prstGeom prst="rect">
            <a:avLst/>
          </a:prstGeom>
        </p:spPr>
        <p:txBody>
          <a:bodyPr wrap="square" lIns="0" tIns="0" rIns="0" bIns="0" anchor="ctr">
            <a:normAutofit lnSpcReduction="10000"/>
          </a:bodyPr>
          <a:lstStyle/>
          <a:p>
            <a:pPr>
              <a:lnSpc>
                <a:spcPct val="150000"/>
              </a:lnSpc>
              <a:spcBef>
                <a:spcPct val="0"/>
              </a:spcBef>
              <a:spcAft>
                <a:spcPct val="0"/>
              </a:spcAft>
            </a:pPr>
            <a:r>
              <a:rPr lang="en-US" sz="1600" dirty="0">
                <a:solidFill>
                  <a:schemeClr val="tx1">
                    <a:lumMod val="85000"/>
                    <a:lumOff val="15000"/>
                  </a:schemeClr>
                </a:solidFill>
              </a:rPr>
              <a:t>Je </a:t>
            </a:r>
            <a:r>
              <a:rPr lang="en-US" sz="1600" dirty="0" err="1">
                <a:solidFill>
                  <a:schemeClr val="tx1">
                    <a:lumMod val="85000"/>
                    <a:lumOff val="15000"/>
                  </a:schemeClr>
                </a:solidFill>
              </a:rPr>
              <a:t>skupek</a:t>
            </a:r>
            <a:r>
              <a:rPr lang="en-US" sz="1600" dirty="0">
                <a:solidFill>
                  <a:schemeClr val="tx1">
                    <a:lumMod val="85000"/>
                    <a:lumOff val="15000"/>
                  </a:schemeClr>
                </a:solidFill>
              </a:rPr>
              <a:t> </a:t>
            </a:r>
            <a:r>
              <a:rPr lang="en-US" sz="1600" dirty="0" err="1">
                <a:solidFill>
                  <a:schemeClr val="tx1">
                    <a:lumMod val="85000"/>
                    <a:lumOff val="15000"/>
                  </a:schemeClr>
                </a:solidFill>
              </a:rPr>
              <a:t>ljudi</a:t>
            </a:r>
            <a:r>
              <a:rPr lang="en-US" sz="1600" dirty="0">
                <a:solidFill>
                  <a:schemeClr val="tx1">
                    <a:lumMod val="85000"/>
                    <a:lumOff val="15000"/>
                  </a:schemeClr>
                </a:solidFill>
              </a:rPr>
              <a:t>, </a:t>
            </a:r>
            <a:r>
              <a:rPr lang="en-US" sz="1600" dirty="0" err="1">
                <a:solidFill>
                  <a:schemeClr val="tx1">
                    <a:lumMod val="85000"/>
                    <a:lumOff val="15000"/>
                  </a:schemeClr>
                </a:solidFill>
              </a:rPr>
              <a:t>postopkov</a:t>
            </a:r>
            <a:r>
              <a:rPr lang="en-US" sz="1600" dirty="0">
                <a:solidFill>
                  <a:schemeClr val="tx1">
                    <a:lumMod val="85000"/>
                    <a:lumOff val="15000"/>
                  </a:schemeClr>
                </a:solidFill>
              </a:rPr>
              <a:t> in </a:t>
            </a:r>
            <a:r>
              <a:rPr lang="en-US" sz="1600" dirty="0" err="1">
                <a:solidFill>
                  <a:schemeClr val="tx1">
                    <a:lumMod val="85000"/>
                    <a:lumOff val="15000"/>
                  </a:schemeClr>
                </a:solidFill>
              </a:rPr>
              <a:t>naprav</a:t>
            </a:r>
            <a:r>
              <a:rPr lang="en-US" sz="1600" dirty="0">
                <a:solidFill>
                  <a:schemeClr val="tx1">
                    <a:lumMod val="85000"/>
                    <a:lumOff val="15000"/>
                  </a:schemeClr>
                </a:solidFill>
              </a:rPr>
              <a:t>, </a:t>
            </a:r>
            <a:r>
              <a:rPr lang="en-US" sz="1600" dirty="0" err="1">
                <a:solidFill>
                  <a:schemeClr val="tx1">
                    <a:lumMod val="85000"/>
                    <a:lumOff val="15000"/>
                  </a:schemeClr>
                </a:solidFill>
              </a:rPr>
              <a:t>zasnovan</a:t>
            </a:r>
            <a:r>
              <a:rPr lang="en-US" sz="1600" dirty="0">
                <a:solidFill>
                  <a:schemeClr val="tx1">
                    <a:lumMod val="85000"/>
                    <a:lumOff val="15000"/>
                  </a:schemeClr>
                </a:solidFill>
              </a:rPr>
              <a:t> za </a:t>
            </a:r>
            <a:r>
              <a:rPr lang="en-US" sz="1600" dirty="0" err="1">
                <a:solidFill>
                  <a:schemeClr val="tx1">
                    <a:lumMod val="85000"/>
                    <a:lumOff val="15000"/>
                  </a:schemeClr>
                </a:solidFill>
              </a:rPr>
              <a:t>zbiranje</a:t>
            </a:r>
            <a:r>
              <a:rPr lang="en-US" sz="1600" dirty="0">
                <a:solidFill>
                  <a:schemeClr val="tx1">
                    <a:lumMod val="85000"/>
                    <a:lumOff val="15000"/>
                  </a:schemeClr>
                </a:solidFill>
              </a:rPr>
              <a:t>, </a:t>
            </a:r>
            <a:r>
              <a:rPr lang="en-US" sz="1600" dirty="0" err="1">
                <a:solidFill>
                  <a:schemeClr val="tx1">
                    <a:lumMod val="85000"/>
                    <a:lumOff val="15000"/>
                  </a:schemeClr>
                </a:solidFill>
              </a:rPr>
              <a:t>obdelavo</a:t>
            </a:r>
            <a:r>
              <a:rPr lang="en-US" sz="1600" dirty="0">
                <a:solidFill>
                  <a:schemeClr val="tx1">
                    <a:lumMod val="85000"/>
                    <a:lumOff val="15000"/>
                  </a:schemeClr>
                </a:solidFill>
              </a:rPr>
              <a:t>, </a:t>
            </a:r>
            <a:r>
              <a:rPr lang="en-US" sz="1600" dirty="0" err="1">
                <a:solidFill>
                  <a:schemeClr val="tx1">
                    <a:lumMod val="85000"/>
                    <a:lumOff val="15000"/>
                  </a:schemeClr>
                </a:solidFill>
              </a:rPr>
              <a:t>shranjevanje</a:t>
            </a:r>
            <a:r>
              <a:rPr lang="en-US" sz="1600" dirty="0">
                <a:solidFill>
                  <a:schemeClr val="tx1">
                    <a:lumMod val="85000"/>
                    <a:lumOff val="15000"/>
                  </a:schemeClr>
                </a:solidFill>
              </a:rPr>
              <a:t> in </a:t>
            </a:r>
            <a:r>
              <a:rPr lang="en-US" sz="1600" dirty="0" err="1">
                <a:solidFill>
                  <a:schemeClr val="tx1">
                    <a:lumMod val="85000"/>
                    <a:lumOff val="15000"/>
                  </a:schemeClr>
                </a:solidFill>
              </a:rPr>
              <a:t>distribucijo</a:t>
            </a:r>
            <a:r>
              <a:rPr lang="en-US" sz="1600" dirty="0">
                <a:solidFill>
                  <a:schemeClr val="tx1">
                    <a:lumMod val="85000"/>
                    <a:lumOff val="15000"/>
                  </a:schemeClr>
                </a:solidFill>
              </a:rPr>
              <a:t> </a:t>
            </a:r>
            <a:r>
              <a:rPr lang="en-US" sz="1600" dirty="0" err="1">
                <a:solidFill>
                  <a:schemeClr val="tx1">
                    <a:lumMod val="85000"/>
                    <a:lumOff val="15000"/>
                  </a:schemeClr>
                </a:solidFill>
              </a:rPr>
              <a:t>podatkov</a:t>
            </a:r>
            <a:r>
              <a:rPr lang="en-US" sz="1600" dirty="0">
                <a:solidFill>
                  <a:schemeClr val="tx1">
                    <a:lumMod val="85000"/>
                    <a:lumOff val="15000"/>
                  </a:schemeClr>
                </a:solidFill>
              </a:rPr>
              <a:t> oz. </a:t>
            </a:r>
            <a:r>
              <a:rPr lang="en-US" sz="1600" dirty="0" err="1">
                <a:solidFill>
                  <a:schemeClr val="tx1">
                    <a:lumMod val="85000"/>
                    <a:lumOff val="15000"/>
                  </a:schemeClr>
                </a:solidFill>
              </a:rPr>
              <a:t>informacij</a:t>
            </a:r>
            <a:r>
              <a:rPr lang="en-US" sz="1600" dirty="0">
                <a:solidFill>
                  <a:schemeClr val="tx1">
                    <a:lumMod val="85000"/>
                    <a:lumOff val="15000"/>
                  </a:schemeClr>
                </a:solidFill>
              </a:rPr>
              <a:t>.</a:t>
            </a:r>
          </a:p>
        </p:txBody>
      </p:sp>
      <p:sp>
        <p:nvSpPr>
          <p:cNvPr id="10" name="矩形 9"/>
          <p:cNvSpPr/>
          <p:nvPr>
            <p:custDataLst>
              <p:tags r:id="rId10"/>
            </p:custDataLst>
          </p:nvPr>
        </p:nvSpPr>
        <p:spPr>
          <a:xfrm>
            <a:off x="1485900" y="4725325"/>
            <a:ext cx="5261035" cy="1030796"/>
          </a:xfrm>
          <a:prstGeom prst="rect">
            <a:avLst/>
          </a:prstGeom>
        </p:spPr>
        <p:txBody>
          <a:bodyPr wrap="square" lIns="0" tIns="0" rIns="0" bIns="0" anchor="ctr">
            <a:normAutofit/>
          </a:bodyPr>
          <a:lstStyle/>
          <a:p>
            <a:pPr>
              <a:lnSpc>
                <a:spcPct val="150000"/>
              </a:lnSpc>
              <a:spcBef>
                <a:spcPct val="0"/>
              </a:spcBef>
              <a:spcAft>
                <a:spcPct val="0"/>
              </a:spcAft>
            </a:pPr>
            <a:r>
              <a:rPr lang="en-US" sz="1600">
                <a:solidFill>
                  <a:schemeClr val="tx1">
                    <a:lumMod val="85000"/>
                    <a:lumOff val="15000"/>
                  </a:schemeClr>
                </a:solidFill>
              </a:rPr>
              <a:t>Njegova osnovna funkcija je pretvorba podatkov v uporabne informacije.</a:t>
            </a:r>
          </a:p>
        </p:txBody>
      </p:sp>
    </p:spTree>
    <p:custDataLst>
      <p:tags r:id="rId1"/>
    </p:custDataLst>
    <p:extLst>
      <p:ext uri="{BB962C8B-B14F-4D97-AF65-F5344CB8AC3E}">
        <p14:creationId xmlns:p14="http://schemas.microsoft.com/office/powerpoint/2010/main" val="56122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9" grpId="0"/>
      <p:bldP spid="9" grpId="1"/>
      <p:bldP spid="10" grpId="0"/>
      <p:bldP spid="10"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custDataLst>
              <p:tags r:id="rId2"/>
            </p:custDataLst>
          </p:nvPr>
        </p:nvSpPr>
        <p:spPr>
          <a:xfrm>
            <a:off x="0" y="652476"/>
            <a:ext cx="6768688" cy="273528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latin typeface="Arial" panose="020B0604020202020204" pitchFamily="34" charset="0"/>
              <a:sym typeface="Arial" panose="020B0604020202020204" pitchFamily="34" charset="0"/>
            </a:endParaRPr>
          </a:p>
        </p:txBody>
      </p:sp>
      <p:sp>
        <p:nvSpPr>
          <p:cNvPr id="6" name="标题 5"/>
          <p:cNvSpPr>
            <a:spLocks noGrp="1"/>
          </p:cNvSpPr>
          <p:nvPr>
            <p:ph type="title"/>
            <p:custDataLst>
              <p:tags r:id="rId3"/>
            </p:custDataLst>
          </p:nvPr>
        </p:nvSpPr>
        <p:spPr>
          <a:xfrm>
            <a:off x="262147" y="783890"/>
            <a:ext cx="6393809" cy="2274214"/>
          </a:xfrm>
        </p:spPr>
        <p:txBody>
          <a:bodyPr wrap="square" anchor="ctr" anchorCtr="0">
            <a:normAutofit fontScale="90000"/>
          </a:bodyPr>
          <a:lstStyle/>
          <a:p>
            <a:pPr algn="l">
              <a:lnSpc>
                <a:spcPct val="120000"/>
              </a:lnSpc>
            </a:pPr>
            <a:r>
              <a:rPr lang="en-US" sz="4399" dirty="0"/>
              <a:t>OSNOVNE KOMPONENTE INFORMACIJSKIH SISTEMOV  </a:t>
            </a:r>
          </a:p>
        </p:txBody>
      </p:sp>
      <p:pic>
        <p:nvPicPr>
          <p:cNvPr id="28" name="图片 27" descr="C:\Users\rac32\OneDrive\Desktop\k 4.GIFk 4"/>
          <p:cNvPicPr>
            <a:picLocks noChangeAspect="1"/>
          </p:cNvPicPr>
          <p:nvPr>
            <p:custDataLst>
              <p:tags r:id="rId4"/>
            </p:custDataLst>
          </p:nvPr>
        </p:nvPicPr>
        <p:blipFill>
          <a:blip r:embed="rId26"/>
          <a:srcRect/>
          <a:stretch>
            <a:fillRect/>
          </a:stretch>
        </p:blipFill>
        <p:spPr>
          <a:xfrm>
            <a:off x="6869545" y="267524"/>
            <a:ext cx="4327668" cy="3251623"/>
          </a:xfrm>
          <a:custGeom>
            <a:avLst/>
            <a:gdLst>
              <a:gd name="connsiteX0" fmla="*/ 0 w 4428000"/>
              <a:gd name="connsiteY0" fmla="*/ 0 h 2736000"/>
              <a:gd name="connsiteX1" fmla="*/ 4428000 w 4428000"/>
              <a:gd name="connsiteY1" fmla="*/ 0 h 2736000"/>
              <a:gd name="connsiteX2" fmla="*/ 4428000 w 4428000"/>
              <a:gd name="connsiteY2" fmla="*/ 2736000 h 2736000"/>
              <a:gd name="connsiteX3" fmla="*/ 0 w 4428000"/>
              <a:gd name="connsiteY3" fmla="*/ 2736000 h 2736000"/>
            </a:gdLst>
            <a:ahLst/>
            <a:cxnLst>
              <a:cxn ang="0">
                <a:pos x="connsiteX0" y="connsiteY0"/>
              </a:cxn>
              <a:cxn ang="0">
                <a:pos x="connsiteX1" y="connsiteY1"/>
              </a:cxn>
              <a:cxn ang="0">
                <a:pos x="connsiteX2" y="connsiteY2"/>
              </a:cxn>
              <a:cxn ang="0">
                <a:pos x="connsiteX3" y="connsiteY3"/>
              </a:cxn>
            </a:cxnLst>
            <a:rect l="l" t="t" r="r" b="b"/>
            <a:pathLst>
              <a:path w="4428000" h="2736000">
                <a:moveTo>
                  <a:pt x="0" y="0"/>
                </a:moveTo>
                <a:lnTo>
                  <a:pt x="4428000" y="0"/>
                </a:lnTo>
                <a:lnTo>
                  <a:pt x="4428000" y="2736000"/>
                </a:lnTo>
                <a:lnTo>
                  <a:pt x="0" y="2736000"/>
                </a:lnTo>
                <a:close/>
              </a:path>
            </a:pathLst>
          </a:custGeom>
          <a:ln w="9525" cap="flat" cmpd="sng" algn="ctr">
            <a:solidFill>
              <a:schemeClr val="accent1">
                <a:alpha val="50000"/>
              </a:schemeClr>
            </a:solidFill>
            <a:prstDash val="solid"/>
            <a:round/>
            <a:headEnd type="none" w="med" len="med"/>
            <a:tailEnd type="none" w="med" len="med"/>
          </a:ln>
        </p:spPr>
      </p:pic>
      <p:sp>
        <p:nvSpPr>
          <p:cNvPr id="2" name="圆角矩形 1"/>
          <p:cNvSpPr/>
          <p:nvPr>
            <p:custDataLst>
              <p:tags r:id="rId5"/>
            </p:custDataLst>
          </p:nvPr>
        </p:nvSpPr>
        <p:spPr>
          <a:xfrm>
            <a:off x="670069" y="3833707"/>
            <a:ext cx="409468" cy="409468"/>
          </a:xfrm>
          <a:prstGeom prst="roundRect">
            <a:avLst>
              <a:gd name="adj" fmla="val 10363"/>
            </a:avLst>
          </a:prstGeom>
          <a:solidFill>
            <a:schemeClr val="accent1"/>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lstStyle>
            <a:defPPr>
              <a:defRPr lang="en-US"/>
            </a:defPPr>
            <a:lvl1pPr marL="0" algn="l" defTabSz="914400" rtl="0" eaLnBrk="1" latinLnBrk="0" hangingPunct="1">
              <a:defRPr sz="1800" kern="1200">
                <a:solidFill>
                  <a:srgbClr val="FFFFFF"/>
                </a:solidFill>
                <a:latin typeface="+mn-lt"/>
              </a:defRPr>
            </a:lvl1pPr>
            <a:lvl2pPr marL="457200" algn="l" defTabSz="914400" rtl="0" eaLnBrk="1" latinLnBrk="0" hangingPunct="1">
              <a:defRPr sz="1800" kern="1200">
                <a:solidFill>
                  <a:srgbClr val="FFFFFF"/>
                </a:solidFill>
                <a:latin typeface="+mn-lt"/>
              </a:defRPr>
            </a:lvl2pPr>
            <a:lvl3pPr marL="914400" algn="l" defTabSz="914400" rtl="0" eaLnBrk="1" latinLnBrk="0" hangingPunct="1">
              <a:defRPr sz="1800" kern="1200">
                <a:solidFill>
                  <a:srgbClr val="FFFFFF"/>
                </a:solidFill>
                <a:latin typeface="+mn-lt"/>
              </a:defRPr>
            </a:lvl3pPr>
            <a:lvl4pPr marL="1371600" algn="l" defTabSz="914400" rtl="0" eaLnBrk="1" latinLnBrk="0" hangingPunct="1">
              <a:defRPr sz="1800" kern="1200">
                <a:solidFill>
                  <a:srgbClr val="FFFFFF"/>
                </a:solidFill>
                <a:latin typeface="+mn-lt"/>
              </a:defRPr>
            </a:lvl4pPr>
            <a:lvl5pPr marL="1828800" algn="l" defTabSz="914400" rtl="0" eaLnBrk="1" latinLnBrk="0" hangingPunct="1">
              <a:defRPr sz="1800" kern="1200">
                <a:solidFill>
                  <a:srgbClr val="FFFFFF"/>
                </a:solidFill>
                <a:latin typeface="+mn-lt"/>
              </a:defRPr>
            </a:lvl5pPr>
            <a:lvl6pPr marL="2286000" algn="l" defTabSz="914400" rtl="0" eaLnBrk="1" latinLnBrk="0" hangingPunct="1">
              <a:defRPr sz="1800" kern="1200">
                <a:solidFill>
                  <a:srgbClr val="FFFFFF"/>
                </a:solidFill>
                <a:latin typeface="+mn-lt"/>
              </a:defRPr>
            </a:lvl6pPr>
            <a:lvl7pPr marL="2743200" algn="l" defTabSz="914400" rtl="0" eaLnBrk="1" latinLnBrk="0" hangingPunct="1">
              <a:defRPr sz="1800" kern="1200">
                <a:solidFill>
                  <a:srgbClr val="FFFFFF"/>
                </a:solidFill>
                <a:latin typeface="+mn-lt"/>
              </a:defRPr>
            </a:lvl7pPr>
            <a:lvl8pPr marL="3200400" algn="l" defTabSz="914400" rtl="0" eaLnBrk="1" latinLnBrk="0" hangingPunct="1">
              <a:defRPr sz="1800" kern="1200">
                <a:solidFill>
                  <a:srgbClr val="FFFFFF"/>
                </a:solidFill>
                <a:latin typeface="+mn-lt"/>
              </a:defRPr>
            </a:lvl8pPr>
            <a:lvl9pPr marL="3657600" algn="l" defTabSz="914400" rtl="0" eaLnBrk="1" latinLnBrk="0" hangingPunct="1">
              <a:defRPr sz="1800" kern="1200">
                <a:solidFill>
                  <a:srgbClr val="FFFFFF"/>
                </a:solidFill>
                <a:latin typeface="+mn-lt"/>
              </a:defRPr>
            </a:lvl9pPr>
          </a:lstStyle>
          <a:p>
            <a:pPr lvl="0" algn="ctr">
              <a:buClrTx/>
              <a:buSzTx/>
              <a:buFontTx/>
            </a:pPr>
            <a:endParaRPr lang="en-US" sz="1799">
              <a:latin typeface="Arial" panose="020B0604020202020204" pitchFamily="34" charset="0"/>
              <a:sym typeface="+mn-lt"/>
            </a:endParaRPr>
          </a:p>
        </p:txBody>
      </p:sp>
      <p:sp>
        <p:nvSpPr>
          <p:cNvPr id="4" name="矩形 3"/>
          <p:cNvSpPr/>
          <p:nvPr>
            <p:custDataLst>
              <p:tags r:id="rId6"/>
            </p:custDataLst>
          </p:nvPr>
        </p:nvSpPr>
        <p:spPr>
          <a:xfrm>
            <a:off x="1276335" y="3831803"/>
            <a:ext cx="1227770" cy="410738"/>
          </a:xfrm>
          <a:prstGeom prst="rect">
            <a:avLst/>
          </a:prstGeom>
          <a:noFill/>
        </p:spPr>
        <p:txBody>
          <a:bodyPr wrap="square" lIns="0" tIns="0" rIns="0" bIns="0" rtlCol="0" anchor="t" anchorCtr="0">
            <a:normAutofit fontScale="85000" lnSpcReduction="20000"/>
          </a:bodyPr>
          <a:lstStyle/>
          <a:p>
            <a:pPr>
              <a:spcBef>
                <a:spcPct val="0"/>
              </a:spcBef>
              <a:spcAft>
                <a:spcPct val="0"/>
              </a:spcAft>
            </a:pPr>
            <a:r>
              <a:rPr lang="en-US" sz="1799" b="1">
                <a:latin typeface="+mj-lt"/>
              </a:rPr>
              <a:t>STROJNA OPREMA</a:t>
            </a:r>
          </a:p>
        </p:txBody>
      </p:sp>
      <p:sp>
        <p:nvSpPr>
          <p:cNvPr id="9" name="矩形 8"/>
          <p:cNvSpPr/>
          <p:nvPr>
            <p:custDataLst>
              <p:tags r:id="rId7"/>
            </p:custDataLst>
          </p:nvPr>
        </p:nvSpPr>
        <p:spPr>
          <a:xfrm>
            <a:off x="671338" y="4293327"/>
            <a:ext cx="1832133" cy="1837211"/>
          </a:xfrm>
          <a:prstGeom prst="rect">
            <a:avLst/>
          </a:prstGeom>
          <a:ln>
            <a:noFill/>
            <a:prstDash val="sysDash"/>
          </a:ln>
        </p:spPr>
        <p:txBody>
          <a:bodyPr vert="horz" wrap="square" lIns="0" tIns="0" rIns="0" bIns="0" rtlCol="0">
            <a:normAutofit/>
          </a:bodyPr>
          <a:lstStyle/>
          <a:p>
            <a:pPr>
              <a:lnSpc>
                <a:spcPct val="150000"/>
              </a:lnSpc>
              <a:spcBef>
                <a:spcPct val="0"/>
              </a:spcBef>
              <a:spcAft>
                <a:spcPct val="0"/>
              </a:spcAft>
            </a:pPr>
            <a:r>
              <a:rPr lang="en-US" sz="1400" dirty="0">
                <a:ln>
                  <a:noFill/>
                  <a:prstDash val="sysDot"/>
                </a:ln>
                <a:solidFill>
                  <a:schemeClr val="tx1">
                    <a:lumMod val="85000"/>
                    <a:lumOff val="15000"/>
                  </a:schemeClr>
                </a:solidFill>
              </a:rPr>
              <a:t>Strežniki, računalniki, omrežni usmerjevalniki in drugi elektronski pripomočki</a:t>
            </a:r>
          </a:p>
        </p:txBody>
      </p:sp>
      <p:sp>
        <p:nvSpPr>
          <p:cNvPr id="5" name="圆角矩形 4"/>
          <p:cNvSpPr/>
          <p:nvPr>
            <p:custDataLst>
              <p:tags r:id="rId8"/>
            </p:custDataLst>
          </p:nvPr>
        </p:nvSpPr>
        <p:spPr>
          <a:xfrm>
            <a:off x="2914844" y="3833707"/>
            <a:ext cx="409468" cy="409468"/>
          </a:xfrm>
          <a:prstGeom prst="roundRect">
            <a:avLst>
              <a:gd name="adj" fmla="val 8781"/>
            </a:avLst>
          </a:prstGeom>
          <a:solidFill>
            <a:schemeClr val="accent1"/>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lstStyle>
            <a:defPPr>
              <a:defRPr lang="en-US"/>
            </a:defPPr>
            <a:lvl1pPr marL="0" algn="l" defTabSz="914400" rtl="0" eaLnBrk="1" latinLnBrk="0" hangingPunct="1">
              <a:defRPr sz="1800" kern="1200">
                <a:solidFill>
                  <a:srgbClr val="FFFFFF"/>
                </a:solidFill>
                <a:latin typeface="+mn-lt"/>
              </a:defRPr>
            </a:lvl1pPr>
            <a:lvl2pPr marL="457200" algn="l" defTabSz="914400" rtl="0" eaLnBrk="1" latinLnBrk="0" hangingPunct="1">
              <a:defRPr sz="1800" kern="1200">
                <a:solidFill>
                  <a:srgbClr val="FFFFFF"/>
                </a:solidFill>
                <a:latin typeface="+mn-lt"/>
              </a:defRPr>
            </a:lvl2pPr>
            <a:lvl3pPr marL="914400" algn="l" defTabSz="914400" rtl="0" eaLnBrk="1" latinLnBrk="0" hangingPunct="1">
              <a:defRPr sz="1800" kern="1200">
                <a:solidFill>
                  <a:srgbClr val="FFFFFF"/>
                </a:solidFill>
                <a:latin typeface="+mn-lt"/>
              </a:defRPr>
            </a:lvl3pPr>
            <a:lvl4pPr marL="1371600" algn="l" defTabSz="914400" rtl="0" eaLnBrk="1" latinLnBrk="0" hangingPunct="1">
              <a:defRPr sz="1800" kern="1200">
                <a:solidFill>
                  <a:srgbClr val="FFFFFF"/>
                </a:solidFill>
                <a:latin typeface="+mn-lt"/>
              </a:defRPr>
            </a:lvl4pPr>
            <a:lvl5pPr marL="1828800" algn="l" defTabSz="914400" rtl="0" eaLnBrk="1" latinLnBrk="0" hangingPunct="1">
              <a:defRPr sz="1800" kern="1200">
                <a:solidFill>
                  <a:srgbClr val="FFFFFF"/>
                </a:solidFill>
                <a:latin typeface="+mn-lt"/>
              </a:defRPr>
            </a:lvl5pPr>
            <a:lvl6pPr marL="2286000" algn="l" defTabSz="914400" rtl="0" eaLnBrk="1" latinLnBrk="0" hangingPunct="1">
              <a:defRPr sz="1800" kern="1200">
                <a:solidFill>
                  <a:srgbClr val="FFFFFF"/>
                </a:solidFill>
                <a:latin typeface="+mn-lt"/>
              </a:defRPr>
            </a:lvl6pPr>
            <a:lvl7pPr marL="2743200" algn="l" defTabSz="914400" rtl="0" eaLnBrk="1" latinLnBrk="0" hangingPunct="1">
              <a:defRPr sz="1800" kern="1200">
                <a:solidFill>
                  <a:srgbClr val="FFFFFF"/>
                </a:solidFill>
                <a:latin typeface="+mn-lt"/>
              </a:defRPr>
            </a:lvl7pPr>
            <a:lvl8pPr marL="3200400" algn="l" defTabSz="914400" rtl="0" eaLnBrk="1" latinLnBrk="0" hangingPunct="1">
              <a:defRPr sz="1800" kern="1200">
                <a:solidFill>
                  <a:srgbClr val="FFFFFF"/>
                </a:solidFill>
                <a:latin typeface="+mn-lt"/>
              </a:defRPr>
            </a:lvl8pPr>
            <a:lvl9pPr marL="3657600" algn="l" defTabSz="914400" rtl="0" eaLnBrk="1" latinLnBrk="0" hangingPunct="1">
              <a:defRPr sz="1800" kern="1200">
                <a:solidFill>
                  <a:srgbClr val="FFFFFF"/>
                </a:solidFill>
                <a:latin typeface="+mn-lt"/>
              </a:defRPr>
            </a:lvl9pPr>
          </a:lstStyle>
          <a:p>
            <a:pPr lvl="0" algn="ctr">
              <a:buClrTx/>
              <a:buSzTx/>
              <a:buFontTx/>
            </a:pPr>
            <a:endParaRPr lang="en-US" sz="1799">
              <a:latin typeface="Arial" panose="020B0604020202020204" pitchFamily="34" charset="0"/>
              <a:sym typeface="+mn-lt"/>
            </a:endParaRPr>
          </a:p>
        </p:txBody>
      </p:sp>
      <p:sp>
        <p:nvSpPr>
          <p:cNvPr id="11" name="矩形 10"/>
          <p:cNvSpPr/>
          <p:nvPr>
            <p:custDataLst>
              <p:tags r:id="rId9"/>
            </p:custDataLst>
          </p:nvPr>
        </p:nvSpPr>
        <p:spPr>
          <a:xfrm>
            <a:off x="3534759" y="3826407"/>
            <a:ext cx="1420125" cy="410738"/>
          </a:xfrm>
          <a:prstGeom prst="rect">
            <a:avLst/>
          </a:prstGeom>
          <a:noFill/>
        </p:spPr>
        <p:txBody>
          <a:bodyPr wrap="square" lIns="0" tIns="0" rIns="0" bIns="0" rtlCol="0" anchor="t" anchorCtr="0">
            <a:normAutofit/>
          </a:bodyPr>
          <a:lstStyle/>
          <a:p>
            <a:pPr>
              <a:spcBef>
                <a:spcPct val="0"/>
              </a:spcBef>
              <a:spcAft>
                <a:spcPct val="0"/>
              </a:spcAft>
            </a:pPr>
            <a:r>
              <a:rPr lang="en-US" sz="1300" b="1">
                <a:latin typeface="+mj-lt"/>
              </a:rPr>
              <a:t>PROGRAMSKA OPREMA</a:t>
            </a:r>
          </a:p>
          <a:p>
            <a:pPr>
              <a:spcBef>
                <a:spcPct val="0"/>
              </a:spcBef>
              <a:spcAft>
                <a:spcPct val="0"/>
              </a:spcAft>
            </a:pPr>
            <a:endParaRPr lang="en-US" sz="1300" b="1">
              <a:latin typeface="+mj-lt"/>
            </a:endParaRPr>
          </a:p>
        </p:txBody>
      </p:sp>
      <p:sp>
        <p:nvSpPr>
          <p:cNvPr id="17" name="矩形 16"/>
          <p:cNvSpPr/>
          <p:nvPr>
            <p:custDataLst>
              <p:tags r:id="rId10"/>
            </p:custDataLst>
          </p:nvPr>
        </p:nvSpPr>
        <p:spPr>
          <a:xfrm>
            <a:off x="2913574" y="4292057"/>
            <a:ext cx="1809914" cy="1839751"/>
          </a:xfrm>
          <a:prstGeom prst="rect">
            <a:avLst/>
          </a:prstGeom>
          <a:ln>
            <a:noFill/>
            <a:prstDash val="sysDash"/>
          </a:ln>
        </p:spPr>
        <p:txBody>
          <a:bodyPr vert="horz" wrap="square" lIns="0" tIns="0" rIns="0" bIns="0" rtlCol="0">
            <a:normAutofit/>
          </a:bodyPr>
          <a:lstStyle/>
          <a:p>
            <a:pPr>
              <a:lnSpc>
                <a:spcPct val="150000"/>
              </a:lnSpc>
              <a:spcBef>
                <a:spcPct val="0"/>
              </a:spcBef>
              <a:spcAft>
                <a:spcPct val="0"/>
              </a:spcAft>
            </a:pPr>
            <a:r>
              <a:rPr lang="en-US" sz="1400">
                <a:ln>
                  <a:noFill/>
                  <a:prstDash val="sysDot"/>
                </a:ln>
                <a:solidFill>
                  <a:schemeClr val="tx1">
                    <a:lumMod val="85000"/>
                    <a:lumOff val="15000"/>
                  </a:schemeClr>
                </a:solidFill>
              </a:rPr>
              <a:t>Aplikacije in operacijski sistemi</a:t>
            </a:r>
          </a:p>
        </p:txBody>
      </p:sp>
      <p:sp>
        <p:nvSpPr>
          <p:cNvPr id="7" name="圆角矩形 6"/>
          <p:cNvSpPr/>
          <p:nvPr>
            <p:custDataLst>
              <p:tags r:id="rId11"/>
            </p:custDataLst>
          </p:nvPr>
        </p:nvSpPr>
        <p:spPr>
          <a:xfrm>
            <a:off x="5147557" y="3833707"/>
            <a:ext cx="409468" cy="409468"/>
          </a:xfrm>
          <a:prstGeom prst="roundRect">
            <a:avLst>
              <a:gd name="adj" fmla="val 7537"/>
            </a:avLst>
          </a:prstGeom>
          <a:solidFill>
            <a:schemeClr val="accent1"/>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lstStyle>
            <a:defPPr>
              <a:defRPr lang="en-US"/>
            </a:defPPr>
            <a:lvl1pPr marL="0" algn="l" defTabSz="914400" rtl="0" eaLnBrk="1" latinLnBrk="0" hangingPunct="1">
              <a:defRPr sz="1800" kern="1200">
                <a:solidFill>
                  <a:srgbClr val="FFFFFF"/>
                </a:solidFill>
                <a:latin typeface="+mn-lt"/>
              </a:defRPr>
            </a:lvl1pPr>
            <a:lvl2pPr marL="457200" algn="l" defTabSz="914400" rtl="0" eaLnBrk="1" latinLnBrk="0" hangingPunct="1">
              <a:defRPr sz="1800" kern="1200">
                <a:solidFill>
                  <a:srgbClr val="FFFFFF"/>
                </a:solidFill>
                <a:latin typeface="+mn-lt"/>
              </a:defRPr>
            </a:lvl2pPr>
            <a:lvl3pPr marL="914400" algn="l" defTabSz="914400" rtl="0" eaLnBrk="1" latinLnBrk="0" hangingPunct="1">
              <a:defRPr sz="1800" kern="1200">
                <a:solidFill>
                  <a:srgbClr val="FFFFFF"/>
                </a:solidFill>
                <a:latin typeface="+mn-lt"/>
              </a:defRPr>
            </a:lvl3pPr>
            <a:lvl4pPr marL="1371600" algn="l" defTabSz="914400" rtl="0" eaLnBrk="1" latinLnBrk="0" hangingPunct="1">
              <a:defRPr sz="1800" kern="1200">
                <a:solidFill>
                  <a:srgbClr val="FFFFFF"/>
                </a:solidFill>
                <a:latin typeface="+mn-lt"/>
              </a:defRPr>
            </a:lvl4pPr>
            <a:lvl5pPr marL="1828800" algn="l" defTabSz="914400" rtl="0" eaLnBrk="1" latinLnBrk="0" hangingPunct="1">
              <a:defRPr sz="1800" kern="1200">
                <a:solidFill>
                  <a:srgbClr val="FFFFFF"/>
                </a:solidFill>
                <a:latin typeface="+mn-lt"/>
              </a:defRPr>
            </a:lvl5pPr>
            <a:lvl6pPr marL="2286000" algn="l" defTabSz="914400" rtl="0" eaLnBrk="1" latinLnBrk="0" hangingPunct="1">
              <a:defRPr sz="1800" kern="1200">
                <a:solidFill>
                  <a:srgbClr val="FFFFFF"/>
                </a:solidFill>
                <a:latin typeface="+mn-lt"/>
              </a:defRPr>
            </a:lvl6pPr>
            <a:lvl7pPr marL="2743200" algn="l" defTabSz="914400" rtl="0" eaLnBrk="1" latinLnBrk="0" hangingPunct="1">
              <a:defRPr sz="1800" kern="1200">
                <a:solidFill>
                  <a:srgbClr val="FFFFFF"/>
                </a:solidFill>
                <a:latin typeface="+mn-lt"/>
              </a:defRPr>
            </a:lvl7pPr>
            <a:lvl8pPr marL="3200400" algn="l" defTabSz="914400" rtl="0" eaLnBrk="1" latinLnBrk="0" hangingPunct="1">
              <a:defRPr sz="1800" kern="1200">
                <a:solidFill>
                  <a:srgbClr val="FFFFFF"/>
                </a:solidFill>
                <a:latin typeface="+mn-lt"/>
              </a:defRPr>
            </a:lvl8pPr>
            <a:lvl9pPr marL="3657600" algn="l" defTabSz="914400" rtl="0" eaLnBrk="1" latinLnBrk="0" hangingPunct="1">
              <a:defRPr sz="1800" kern="1200">
                <a:solidFill>
                  <a:srgbClr val="FFFFFF"/>
                </a:solidFill>
                <a:latin typeface="+mn-lt"/>
              </a:defRPr>
            </a:lvl9pPr>
          </a:lstStyle>
          <a:p>
            <a:pPr lvl="0" algn="ctr">
              <a:buClrTx/>
              <a:buSzTx/>
              <a:buFontTx/>
            </a:pPr>
            <a:endParaRPr lang="en-US" sz="1799">
              <a:latin typeface="Arial" panose="020B0604020202020204" pitchFamily="34" charset="0"/>
              <a:sym typeface="+mn-lt"/>
            </a:endParaRPr>
          </a:p>
        </p:txBody>
      </p:sp>
      <p:sp>
        <p:nvSpPr>
          <p:cNvPr id="20" name="矩形 19"/>
          <p:cNvSpPr/>
          <p:nvPr>
            <p:custDataLst>
              <p:tags r:id="rId12"/>
            </p:custDataLst>
          </p:nvPr>
        </p:nvSpPr>
        <p:spPr>
          <a:xfrm>
            <a:off x="5753824" y="3831803"/>
            <a:ext cx="1227770" cy="410738"/>
          </a:xfrm>
          <a:prstGeom prst="rect">
            <a:avLst/>
          </a:prstGeom>
          <a:noFill/>
        </p:spPr>
        <p:txBody>
          <a:bodyPr wrap="square" lIns="0" tIns="0" rIns="0" bIns="0" rtlCol="0" anchor="t" anchorCtr="0">
            <a:normAutofit/>
          </a:bodyPr>
          <a:lstStyle/>
          <a:p>
            <a:pPr>
              <a:spcBef>
                <a:spcPct val="0"/>
              </a:spcBef>
              <a:spcAft>
                <a:spcPct val="0"/>
              </a:spcAft>
            </a:pPr>
            <a:r>
              <a:rPr lang="en-US" sz="1300" b="1">
                <a:latin typeface="+mj-lt"/>
              </a:rPr>
              <a:t>PODATKI</a:t>
            </a:r>
          </a:p>
        </p:txBody>
      </p:sp>
      <p:sp>
        <p:nvSpPr>
          <p:cNvPr id="21" name="矩形 20"/>
          <p:cNvSpPr/>
          <p:nvPr>
            <p:custDataLst>
              <p:tags r:id="rId13"/>
            </p:custDataLst>
          </p:nvPr>
        </p:nvSpPr>
        <p:spPr>
          <a:xfrm>
            <a:off x="5147557" y="4292057"/>
            <a:ext cx="1832133" cy="1839751"/>
          </a:xfrm>
          <a:prstGeom prst="rect">
            <a:avLst/>
          </a:prstGeom>
          <a:ln>
            <a:noFill/>
            <a:prstDash val="sysDash"/>
          </a:ln>
        </p:spPr>
        <p:txBody>
          <a:bodyPr vert="horz" wrap="square" lIns="0" tIns="0" rIns="0" bIns="0" rtlCol="0">
            <a:normAutofit/>
          </a:bodyPr>
          <a:lstStyle/>
          <a:p>
            <a:pPr>
              <a:lnSpc>
                <a:spcPct val="150000"/>
              </a:lnSpc>
              <a:spcBef>
                <a:spcPct val="0"/>
              </a:spcBef>
              <a:spcAft>
                <a:spcPct val="0"/>
              </a:spcAft>
            </a:pPr>
            <a:r>
              <a:rPr lang="en-US" sz="1400">
                <a:ln>
                  <a:noFill/>
                  <a:prstDash val="sysDot"/>
                </a:ln>
                <a:solidFill>
                  <a:schemeClr val="tx1">
                    <a:lumMod val="85000"/>
                    <a:lumOff val="15000"/>
                  </a:schemeClr>
                </a:solidFill>
              </a:rPr>
              <a:t> Informacije, ki jih sistem zbira, obdeluje in shranjuje</a:t>
            </a:r>
          </a:p>
        </p:txBody>
      </p:sp>
      <p:sp>
        <p:nvSpPr>
          <p:cNvPr id="22" name="矩形 21"/>
          <p:cNvSpPr/>
          <p:nvPr>
            <p:custDataLst>
              <p:tags r:id="rId14"/>
            </p:custDataLst>
          </p:nvPr>
        </p:nvSpPr>
        <p:spPr>
          <a:xfrm>
            <a:off x="10240835" y="3831803"/>
            <a:ext cx="1227770" cy="410738"/>
          </a:xfrm>
          <a:prstGeom prst="rect">
            <a:avLst/>
          </a:prstGeom>
          <a:noFill/>
        </p:spPr>
        <p:txBody>
          <a:bodyPr wrap="square" lIns="0" tIns="0" rIns="0" bIns="0" rtlCol="0" anchor="t" anchorCtr="0">
            <a:normAutofit/>
          </a:bodyPr>
          <a:lstStyle/>
          <a:p>
            <a:pPr>
              <a:spcBef>
                <a:spcPct val="0"/>
              </a:spcBef>
              <a:spcAft>
                <a:spcPct val="0"/>
              </a:spcAft>
            </a:pPr>
            <a:r>
              <a:rPr lang="en-US" sz="1300" b="1">
                <a:latin typeface="+mj-lt"/>
              </a:rPr>
              <a:t>POSTOPKI</a:t>
            </a:r>
          </a:p>
        </p:txBody>
      </p:sp>
      <p:sp>
        <p:nvSpPr>
          <p:cNvPr id="23" name="矩形 22"/>
          <p:cNvSpPr/>
          <p:nvPr>
            <p:custDataLst>
              <p:tags r:id="rId15"/>
            </p:custDataLst>
          </p:nvPr>
        </p:nvSpPr>
        <p:spPr>
          <a:xfrm>
            <a:off x="9634568" y="4292057"/>
            <a:ext cx="1832133" cy="1839751"/>
          </a:xfrm>
          <a:prstGeom prst="rect">
            <a:avLst/>
          </a:prstGeom>
          <a:ln>
            <a:noFill/>
            <a:prstDash val="sysDash"/>
          </a:ln>
        </p:spPr>
        <p:txBody>
          <a:bodyPr vert="horz" wrap="square" lIns="0" tIns="0" rIns="0" bIns="0" rtlCol="0">
            <a:normAutofit/>
          </a:bodyPr>
          <a:lstStyle/>
          <a:p>
            <a:pPr>
              <a:lnSpc>
                <a:spcPct val="150000"/>
              </a:lnSpc>
              <a:spcBef>
                <a:spcPct val="0"/>
              </a:spcBef>
              <a:spcAft>
                <a:spcPct val="0"/>
              </a:spcAft>
            </a:pPr>
            <a:r>
              <a:rPr lang="en-US" sz="1400">
                <a:ln>
                  <a:noFill/>
                  <a:prstDash val="sysDot"/>
                </a:ln>
                <a:solidFill>
                  <a:schemeClr val="tx1">
                    <a:lumMod val="85000"/>
                    <a:lumOff val="15000"/>
                  </a:schemeClr>
                </a:solidFill>
              </a:rPr>
              <a:t>Pravila in smernice, ki določajo delo z podatki.</a:t>
            </a:r>
          </a:p>
        </p:txBody>
      </p:sp>
      <p:sp>
        <p:nvSpPr>
          <p:cNvPr id="25" name="矩形 24"/>
          <p:cNvSpPr/>
          <p:nvPr>
            <p:custDataLst>
              <p:tags r:id="rId16"/>
            </p:custDataLst>
          </p:nvPr>
        </p:nvSpPr>
        <p:spPr>
          <a:xfrm>
            <a:off x="7997329" y="3831803"/>
            <a:ext cx="1227770" cy="410738"/>
          </a:xfrm>
          <a:prstGeom prst="rect">
            <a:avLst/>
          </a:prstGeom>
          <a:noFill/>
        </p:spPr>
        <p:txBody>
          <a:bodyPr wrap="square" lIns="0" tIns="0" rIns="0" bIns="0" rtlCol="0" anchor="t" anchorCtr="0">
            <a:normAutofit/>
          </a:bodyPr>
          <a:lstStyle/>
          <a:p>
            <a:pPr>
              <a:spcBef>
                <a:spcPct val="0"/>
              </a:spcBef>
              <a:spcAft>
                <a:spcPct val="0"/>
              </a:spcAft>
            </a:pPr>
            <a:r>
              <a:rPr lang="en-US" sz="1300" b="1" dirty="0">
                <a:latin typeface="+mj-lt"/>
              </a:rPr>
              <a:t>LJUDJE</a:t>
            </a:r>
          </a:p>
        </p:txBody>
      </p:sp>
      <p:sp>
        <p:nvSpPr>
          <p:cNvPr id="26" name="矩形 25"/>
          <p:cNvSpPr/>
          <p:nvPr>
            <p:custDataLst>
              <p:tags r:id="rId17"/>
            </p:custDataLst>
          </p:nvPr>
        </p:nvSpPr>
        <p:spPr>
          <a:xfrm>
            <a:off x="7391062" y="4292057"/>
            <a:ext cx="1832133" cy="1839751"/>
          </a:xfrm>
          <a:prstGeom prst="rect">
            <a:avLst/>
          </a:prstGeom>
          <a:ln>
            <a:noFill/>
            <a:prstDash val="sysDash"/>
          </a:ln>
        </p:spPr>
        <p:txBody>
          <a:bodyPr vert="horz" wrap="square" lIns="0" tIns="0" rIns="0" bIns="0" rtlCol="0">
            <a:normAutofit/>
          </a:bodyPr>
          <a:lstStyle/>
          <a:p>
            <a:pPr>
              <a:lnSpc>
                <a:spcPct val="150000"/>
              </a:lnSpc>
              <a:spcBef>
                <a:spcPct val="0"/>
              </a:spcBef>
              <a:spcAft>
                <a:spcPct val="0"/>
              </a:spcAft>
            </a:pPr>
            <a:r>
              <a:rPr lang="en-US" sz="1400">
                <a:ln>
                  <a:noFill/>
                  <a:prstDash val="sysDot"/>
                </a:ln>
                <a:solidFill>
                  <a:schemeClr val="tx1">
                    <a:lumMod val="85000"/>
                    <a:lumOff val="15000"/>
                  </a:schemeClr>
                </a:solidFill>
              </a:rPr>
              <a:t>Uporabniki, ki interagirajo s sistemom. Končni uporabniki in IT strokovnjaki. </a:t>
            </a:r>
          </a:p>
          <a:p>
            <a:pPr>
              <a:lnSpc>
                <a:spcPct val="150000"/>
              </a:lnSpc>
              <a:spcBef>
                <a:spcPct val="0"/>
              </a:spcBef>
              <a:spcAft>
                <a:spcPct val="0"/>
              </a:spcAft>
            </a:pPr>
            <a:endParaRPr lang="en-US" sz="1400">
              <a:ln>
                <a:noFill/>
                <a:prstDash val="sysDot"/>
              </a:ln>
              <a:solidFill>
                <a:schemeClr val="tx1">
                  <a:lumMod val="85000"/>
                  <a:lumOff val="15000"/>
                </a:schemeClr>
              </a:solidFill>
            </a:endParaRPr>
          </a:p>
        </p:txBody>
      </p:sp>
      <p:sp>
        <p:nvSpPr>
          <p:cNvPr id="27" name="圆角矩形 26"/>
          <p:cNvSpPr/>
          <p:nvPr>
            <p:custDataLst>
              <p:tags r:id="rId18"/>
            </p:custDataLst>
          </p:nvPr>
        </p:nvSpPr>
        <p:spPr>
          <a:xfrm>
            <a:off x="7391063" y="3833707"/>
            <a:ext cx="409468" cy="409468"/>
          </a:xfrm>
          <a:prstGeom prst="roundRect">
            <a:avLst>
              <a:gd name="adj" fmla="val 9555"/>
            </a:avLst>
          </a:prstGeom>
          <a:solidFill>
            <a:schemeClr val="accent1"/>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lstStyle>
            <a:defPPr>
              <a:defRPr lang="en-US"/>
            </a:defPPr>
            <a:lvl1pPr marL="0" algn="l" defTabSz="914400" rtl="0" eaLnBrk="1" latinLnBrk="0" hangingPunct="1">
              <a:defRPr sz="1800" kern="1200">
                <a:solidFill>
                  <a:srgbClr val="FFFFFF"/>
                </a:solidFill>
                <a:latin typeface="+mn-lt"/>
              </a:defRPr>
            </a:lvl1pPr>
            <a:lvl2pPr marL="457200" algn="l" defTabSz="914400" rtl="0" eaLnBrk="1" latinLnBrk="0" hangingPunct="1">
              <a:defRPr sz="1800" kern="1200">
                <a:solidFill>
                  <a:srgbClr val="FFFFFF"/>
                </a:solidFill>
                <a:latin typeface="+mn-lt"/>
              </a:defRPr>
            </a:lvl2pPr>
            <a:lvl3pPr marL="914400" algn="l" defTabSz="914400" rtl="0" eaLnBrk="1" latinLnBrk="0" hangingPunct="1">
              <a:defRPr sz="1800" kern="1200">
                <a:solidFill>
                  <a:srgbClr val="FFFFFF"/>
                </a:solidFill>
                <a:latin typeface="+mn-lt"/>
              </a:defRPr>
            </a:lvl3pPr>
            <a:lvl4pPr marL="1371600" algn="l" defTabSz="914400" rtl="0" eaLnBrk="1" latinLnBrk="0" hangingPunct="1">
              <a:defRPr sz="1800" kern="1200">
                <a:solidFill>
                  <a:srgbClr val="FFFFFF"/>
                </a:solidFill>
                <a:latin typeface="+mn-lt"/>
              </a:defRPr>
            </a:lvl4pPr>
            <a:lvl5pPr marL="1828800" algn="l" defTabSz="914400" rtl="0" eaLnBrk="1" latinLnBrk="0" hangingPunct="1">
              <a:defRPr sz="1800" kern="1200">
                <a:solidFill>
                  <a:srgbClr val="FFFFFF"/>
                </a:solidFill>
                <a:latin typeface="+mn-lt"/>
              </a:defRPr>
            </a:lvl5pPr>
            <a:lvl6pPr marL="2286000" algn="l" defTabSz="914400" rtl="0" eaLnBrk="1" latinLnBrk="0" hangingPunct="1">
              <a:defRPr sz="1800" kern="1200">
                <a:solidFill>
                  <a:srgbClr val="FFFFFF"/>
                </a:solidFill>
                <a:latin typeface="+mn-lt"/>
              </a:defRPr>
            </a:lvl6pPr>
            <a:lvl7pPr marL="2743200" algn="l" defTabSz="914400" rtl="0" eaLnBrk="1" latinLnBrk="0" hangingPunct="1">
              <a:defRPr sz="1800" kern="1200">
                <a:solidFill>
                  <a:srgbClr val="FFFFFF"/>
                </a:solidFill>
                <a:latin typeface="+mn-lt"/>
              </a:defRPr>
            </a:lvl7pPr>
            <a:lvl8pPr marL="3200400" algn="l" defTabSz="914400" rtl="0" eaLnBrk="1" latinLnBrk="0" hangingPunct="1">
              <a:defRPr sz="1800" kern="1200">
                <a:solidFill>
                  <a:srgbClr val="FFFFFF"/>
                </a:solidFill>
                <a:latin typeface="+mn-lt"/>
              </a:defRPr>
            </a:lvl8pPr>
            <a:lvl9pPr marL="3657600" algn="l" defTabSz="914400" rtl="0" eaLnBrk="1" latinLnBrk="0" hangingPunct="1">
              <a:defRPr sz="1800" kern="1200">
                <a:solidFill>
                  <a:srgbClr val="FFFFFF"/>
                </a:solidFill>
                <a:latin typeface="+mn-lt"/>
              </a:defRPr>
            </a:lvl9pPr>
          </a:lstStyle>
          <a:p>
            <a:pPr lvl="0" algn="ctr">
              <a:buClrTx/>
              <a:buSzTx/>
              <a:buFontTx/>
            </a:pPr>
            <a:endParaRPr lang="en-US" sz="1799">
              <a:latin typeface="Arial" panose="020B0604020202020204" pitchFamily="34" charset="0"/>
              <a:sym typeface="+mn-lt"/>
            </a:endParaRPr>
          </a:p>
        </p:txBody>
      </p:sp>
      <p:sp>
        <p:nvSpPr>
          <p:cNvPr id="29" name="圆角矩形 28"/>
          <p:cNvSpPr/>
          <p:nvPr>
            <p:custDataLst>
              <p:tags r:id="rId19"/>
            </p:custDataLst>
          </p:nvPr>
        </p:nvSpPr>
        <p:spPr>
          <a:xfrm>
            <a:off x="9634569" y="3833707"/>
            <a:ext cx="409468" cy="409468"/>
          </a:xfrm>
          <a:prstGeom prst="roundRect">
            <a:avLst>
              <a:gd name="adj" fmla="val 9152"/>
            </a:avLst>
          </a:prstGeom>
          <a:solidFill>
            <a:schemeClr val="accent1"/>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lstStyle>
            <a:defPPr>
              <a:defRPr lang="en-US"/>
            </a:defPPr>
            <a:lvl1pPr marL="0" algn="l" defTabSz="914400" rtl="0" eaLnBrk="1" latinLnBrk="0" hangingPunct="1">
              <a:defRPr sz="1800" kern="1200">
                <a:solidFill>
                  <a:srgbClr val="FFFFFF"/>
                </a:solidFill>
                <a:latin typeface="+mn-lt"/>
              </a:defRPr>
            </a:lvl1pPr>
            <a:lvl2pPr marL="457200" algn="l" defTabSz="914400" rtl="0" eaLnBrk="1" latinLnBrk="0" hangingPunct="1">
              <a:defRPr sz="1800" kern="1200">
                <a:solidFill>
                  <a:srgbClr val="FFFFFF"/>
                </a:solidFill>
                <a:latin typeface="+mn-lt"/>
              </a:defRPr>
            </a:lvl2pPr>
            <a:lvl3pPr marL="914400" algn="l" defTabSz="914400" rtl="0" eaLnBrk="1" latinLnBrk="0" hangingPunct="1">
              <a:defRPr sz="1800" kern="1200">
                <a:solidFill>
                  <a:srgbClr val="FFFFFF"/>
                </a:solidFill>
                <a:latin typeface="+mn-lt"/>
              </a:defRPr>
            </a:lvl3pPr>
            <a:lvl4pPr marL="1371600" algn="l" defTabSz="914400" rtl="0" eaLnBrk="1" latinLnBrk="0" hangingPunct="1">
              <a:defRPr sz="1800" kern="1200">
                <a:solidFill>
                  <a:srgbClr val="FFFFFF"/>
                </a:solidFill>
                <a:latin typeface="+mn-lt"/>
              </a:defRPr>
            </a:lvl4pPr>
            <a:lvl5pPr marL="1828800" algn="l" defTabSz="914400" rtl="0" eaLnBrk="1" latinLnBrk="0" hangingPunct="1">
              <a:defRPr sz="1800" kern="1200">
                <a:solidFill>
                  <a:srgbClr val="FFFFFF"/>
                </a:solidFill>
                <a:latin typeface="+mn-lt"/>
              </a:defRPr>
            </a:lvl5pPr>
            <a:lvl6pPr marL="2286000" algn="l" defTabSz="914400" rtl="0" eaLnBrk="1" latinLnBrk="0" hangingPunct="1">
              <a:defRPr sz="1800" kern="1200">
                <a:solidFill>
                  <a:srgbClr val="FFFFFF"/>
                </a:solidFill>
                <a:latin typeface="+mn-lt"/>
              </a:defRPr>
            </a:lvl6pPr>
            <a:lvl7pPr marL="2743200" algn="l" defTabSz="914400" rtl="0" eaLnBrk="1" latinLnBrk="0" hangingPunct="1">
              <a:defRPr sz="1800" kern="1200">
                <a:solidFill>
                  <a:srgbClr val="FFFFFF"/>
                </a:solidFill>
                <a:latin typeface="+mn-lt"/>
              </a:defRPr>
            </a:lvl7pPr>
            <a:lvl8pPr marL="3200400" algn="l" defTabSz="914400" rtl="0" eaLnBrk="1" latinLnBrk="0" hangingPunct="1">
              <a:defRPr sz="1800" kern="1200">
                <a:solidFill>
                  <a:srgbClr val="FFFFFF"/>
                </a:solidFill>
                <a:latin typeface="+mn-lt"/>
              </a:defRPr>
            </a:lvl8pPr>
            <a:lvl9pPr marL="3657600" algn="l" defTabSz="914400" rtl="0" eaLnBrk="1" latinLnBrk="0" hangingPunct="1">
              <a:defRPr sz="1800" kern="1200">
                <a:solidFill>
                  <a:srgbClr val="FFFFFF"/>
                </a:solidFill>
                <a:latin typeface="+mn-lt"/>
              </a:defRPr>
            </a:lvl9pPr>
          </a:lstStyle>
          <a:p>
            <a:pPr lvl="0" algn="ctr">
              <a:buClrTx/>
              <a:buSzTx/>
              <a:buFontTx/>
            </a:pPr>
            <a:endParaRPr lang="en-US" sz="1799">
              <a:latin typeface="Arial" panose="020B0604020202020204" pitchFamily="34" charset="0"/>
              <a:sym typeface="+mn-lt"/>
            </a:endParaRPr>
          </a:p>
        </p:txBody>
      </p:sp>
      <p:sp>
        <p:nvSpPr>
          <p:cNvPr id="30" name="图片 15" descr="343439383331313b343532303033313bd3a6d3c3c9ccb3c7"/>
          <p:cNvSpPr/>
          <p:nvPr>
            <p:custDataLst>
              <p:tags r:id="rId20"/>
            </p:custDataLst>
          </p:nvPr>
        </p:nvSpPr>
        <p:spPr>
          <a:xfrm>
            <a:off x="774181" y="3929567"/>
            <a:ext cx="202389" cy="218383"/>
          </a:xfrm>
          <a:custGeom>
            <a:avLst/>
            <a:gdLst>
              <a:gd name="connsiteX0" fmla="*/ 164599 w 202442"/>
              <a:gd name="connsiteY0" fmla="*/ 218554 h 218440"/>
              <a:gd name="connsiteX1" fmla="*/ 38073 w 202442"/>
              <a:gd name="connsiteY1" fmla="*/ 218554 h 218440"/>
              <a:gd name="connsiteX2" fmla="*/ 115 w 202442"/>
              <a:gd name="connsiteY2" fmla="*/ 182147 h 218440"/>
              <a:gd name="connsiteX3" fmla="*/ 115 w 202442"/>
              <a:gd name="connsiteY3" fmla="*/ 36521 h 218440"/>
              <a:gd name="connsiteX4" fmla="*/ 38073 w 202442"/>
              <a:gd name="connsiteY4" fmla="*/ 114 h 218440"/>
              <a:gd name="connsiteX5" fmla="*/ 164599 w 202442"/>
              <a:gd name="connsiteY5" fmla="*/ 114 h 218440"/>
              <a:gd name="connsiteX6" fmla="*/ 202557 w 202442"/>
              <a:gd name="connsiteY6" fmla="*/ 36521 h 218440"/>
              <a:gd name="connsiteX7" fmla="*/ 202557 w 202442"/>
              <a:gd name="connsiteY7" fmla="*/ 182147 h 218440"/>
              <a:gd name="connsiteX8" fmla="*/ 164599 w 202442"/>
              <a:gd name="connsiteY8" fmla="*/ 218554 h 218440"/>
              <a:gd name="connsiteX9" fmla="*/ 101336 w 202442"/>
              <a:gd name="connsiteY9" fmla="*/ 100666 h 218440"/>
              <a:gd name="connsiteX10" fmla="*/ 151946 w 202442"/>
              <a:gd name="connsiteY10" fmla="*/ 50390 h 218440"/>
              <a:gd name="connsiteX11" fmla="*/ 139294 w 202442"/>
              <a:gd name="connsiteY11" fmla="*/ 37821 h 218440"/>
              <a:gd name="connsiteX12" fmla="*/ 126641 w 202442"/>
              <a:gd name="connsiteY12" fmla="*/ 50390 h 218440"/>
              <a:gd name="connsiteX13" fmla="*/ 101336 w 202442"/>
              <a:gd name="connsiteY13" fmla="*/ 75528 h 218440"/>
              <a:gd name="connsiteX14" fmla="*/ 76031 w 202442"/>
              <a:gd name="connsiteY14" fmla="*/ 50390 h 218440"/>
              <a:gd name="connsiteX15" fmla="*/ 63378 w 202442"/>
              <a:gd name="connsiteY15" fmla="*/ 37821 h 218440"/>
              <a:gd name="connsiteX16" fmla="*/ 50725 w 202442"/>
              <a:gd name="connsiteY16" fmla="*/ 50390 h 218440"/>
              <a:gd name="connsiteX17" fmla="*/ 101336 w 202442"/>
              <a:gd name="connsiteY17" fmla="*/ 100666 h 218440"/>
              <a:gd name="connsiteX18" fmla="*/ 126641 w 202442"/>
              <a:gd name="connsiteY18" fmla="*/ 176080 h 218440"/>
              <a:gd name="connsiteX19" fmla="*/ 139294 w 202442"/>
              <a:gd name="connsiteY19" fmla="*/ 163510 h 218440"/>
              <a:gd name="connsiteX20" fmla="*/ 126641 w 202442"/>
              <a:gd name="connsiteY20" fmla="*/ 150941 h 218440"/>
              <a:gd name="connsiteX21" fmla="*/ 76031 w 202442"/>
              <a:gd name="connsiteY21" fmla="*/ 150941 h 218440"/>
              <a:gd name="connsiteX22" fmla="*/ 63378 w 202442"/>
              <a:gd name="connsiteY22" fmla="*/ 163510 h 218440"/>
              <a:gd name="connsiteX23" fmla="*/ 76031 w 202442"/>
              <a:gd name="connsiteY23" fmla="*/ 176080 h 218440"/>
              <a:gd name="connsiteX24" fmla="*/ 126641 w 202442"/>
              <a:gd name="connsiteY24" fmla="*/ 176080 h 21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2442" h="218440">
                <a:moveTo>
                  <a:pt x="164599" y="218554"/>
                </a:moveTo>
                <a:lnTo>
                  <a:pt x="38073" y="218554"/>
                </a:lnTo>
                <a:cubicBezTo>
                  <a:pt x="16563" y="218554"/>
                  <a:pt x="115" y="202778"/>
                  <a:pt x="115" y="182147"/>
                </a:cubicBezTo>
                <a:lnTo>
                  <a:pt x="115" y="36521"/>
                </a:lnTo>
                <a:cubicBezTo>
                  <a:pt x="115" y="15890"/>
                  <a:pt x="16563" y="114"/>
                  <a:pt x="38073" y="114"/>
                </a:cubicBezTo>
                <a:lnTo>
                  <a:pt x="164599" y="114"/>
                </a:lnTo>
                <a:cubicBezTo>
                  <a:pt x="186109" y="114"/>
                  <a:pt x="202557" y="15890"/>
                  <a:pt x="202557" y="36521"/>
                </a:cubicBezTo>
                <a:lnTo>
                  <a:pt x="202557" y="182147"/>
                </a:lnTo>
                <a:cubicBezTo>
                  <a:pt x="202557" y="202778"/>
                  <a:pt x="186109" y="218554"/>
                  <a:pt x="164599" y="218554"/>
                </a:cubicBezTo>
                <a:moveTo>
                  <a:pt x="101336" y="100666"/>
                </a:moveTo>
                <a:cubicBezTo>
                  <a:pt x="129171" y="100666"/>
                  <a:pt x="151946" y="78042"/>
                  <a:pt x="151946" y="50390"/>
                </a:cubicBezTo>
                <a:cubicBezTo>
                  <a:pt x="151946" y="42849"/>
                  <a:pt x="146885" y="37821"/>
                  <a:pt x="139294" y="37821"/>
                </a:cubicBezTo>
                <a:cubicBezTo>
                  <a:pt x="131702" y="37821"/>
                  <a:pt x="126641" y="42849"/>
                  <a:pt x="126641" y="50390"/>
                </a:cubicBezTo>
                <a:cubicBezTo>
                  <a:pt x="126641" y="64216"/>
                  <a:pt x="115254" y="75528"/>
                  <a:pt x="101336" y="75528"/>
                </a:cubicBezTo>
                <a:cubicBezTo>
                  <a:pt x="87418" y="75528"/>
                  <a:pt x="76031" y="64216"/>
                  <a:pt x="76031" y="50390"/>
                </a:cubicBezTo>
                <a:cubicBezTo>
                  <a:pt x="76031" y="42849"/>
                  <a:pt x="70970" y="37821"/>
                  <a:pt x="63378" y="37821"/>
                </a:cubicBezTo>
                <a:cubicBezTo>
                  <a:pt x="55786" y="37821"/>
                  <a:pt x="50725" y="42849"/>
                  <a:pt x="50725" y="50390"/>
                </a:cubicBezTo>
                <a:cubicBezTo>
                  <a:pt x="50725" y="78042"/>
                  <a:pt x="73500" y="100666"/>
                  <a:pt x="101336" y="100666"/>
                </a:cubicBezTo>
                <a:moveTo>
                  <a:pt x="126641" y="176080"/>
                </a:moveTo>
                <a:cubicBezTo>
                  <a:pt x="134233" y="176080"/>
                  <a:pt x="139294" y="171052"/>
                  <a:pt x="139294" y="163510"/>
                </a:cubicBezTo>
                <a:cubicBezTo>
                  <a:pt x="139294" y="155969"/>
                  <a:pt x="134233" y="150941"/>
                  <a:pt x="126641" y="150941"/>
                </a:cubicBezTo>
                <a:lnTo>
                  <a:pt x="76031" y="150941"/>
                </a:lnTo>
                <a:cubicBezTo>
                  <a:pt x="68439" y="150941"/>
                  <a:pt x="63378" y="155969"/>
                  <a:pt x="63378" y="163510"/>
                </a:cubicBezTo>
                <a:cubicBezTo>
                  <a:pt x="63378" y="171052"/>
                  <a:pt x="68439" y="176080"/>
                  <a:pt x="76031" y="176080"/>
                </a:cubicBezTo>
                <a:lnTo>
                  <a:pt x="126641" y="176080"/>
                </a:lnTo>
              </a:path>
            </a:pathLst>
          </a:custGeom>
          <a:solidFill>
            <a:srgbClr val="FFFFFF"/>
          </a:solidFill>
          <a:ln w="7488" cap="flat">
            <a:noFill/>
            <a:prstDash val="solid"/>
            <a:miter/>
          </a:ln>
        </p:spPr>
        <p:txBody>
          <a:bodyPr rtlCol="0" anchor="ctr"/>
          <a:lstStyle/>
          <a:p>
            <a:endParaRPr lang="en-US" sz="1799">
              <a:latin typeface="Arial" panose="020B0604020202020204" pitchFamily="34" charset="0"/>
              <a:sym typeface="Arial" panose="020B0604020202020204" pitchFamily="34" charset="0"/>
            </a:endParaRPr>
          </a:p>
        </p:txBody>
      </p:sp>
      <p:sp>
        <p:nvSpPr>
          <p:cNvPr id="31" name="任意多边形: 形状 12"/>
          <p:cNvSpPr/>
          <p:nvPr>
            <p:custDataLst>
              <p:tags r:id="rId21"/>
            </p:custDataLst>
          </p:nvPr>
        </p:nvSpPr>
        <p:spPr>
          <a:xfrm>
            <a:off x="3010703" y="3929567"/>
            <a:ext cx="218441" cy="218031"/>
          </a:xfrm>
          <a:custGeom>
            <a:avLst/>
            <a:gdLst>
              <a:gd name="connsiteX0" fmla="*/ 126113 w 218498"/>
              <a:gd name="connsiteY0" fmla="*/ 123727 h 218088"/>
              <a:gd name="connsiteX1" fmla="*/ 190824 w 218498"/>
              <a:gd name="connsiteY1" fmla="*/ 123727 h 218088"/>
              <a:gd name="connsiteX2" fmla="*/ 206008 w 218498"/>
              <a:gd name="connsiteY2" fmla="*/ 138796 h 218088"/>
              <a:gd name="connsiteX3" fmla="*/ 206008 w 218498"/>
              <a:gd name="connsiteY3" fmla="*/ 203019 h 218088"/>
              <a:gd name="connsiteX4" fmla="*/ 190824 w 218498"/>
              <a:gd name="connsiteY4" fmla="*/ 218088 h 218088"/>
              <a:gd name="connsiteX5" fmla="*/ 126113 w 218498"/>
              <a:gd name="connsiteY5" fmla="*/ 218088 h 218088"/>
              <a:gd name="connsiteX6" fmla="*/ 110930 w 218498"/>
              <a:gd name="connsiteY6" fmla="*/ 203019 h 218088"/>
              <a:gd name="connsiteX7" fmla="*/ 110930 w 218498"/>
              <a:gd name="connsiteY7" fmla="*/ 138796 h 218088"/>
              <a:gd name="connsiteX8" fmla="*/ 126113 w 218498"/>
              <a:gd name="connsiteY8" fmla="*/ 123727 h 218088"/>
              <a:gd name="connsiteX9" fmla="*/ 15183 w 218498"/>
              <a:gd name="connsiteY9" fmla="*/ 123727 h 218088"/>
              <a:gd name="connsiteX10" fmla="*/ 79894 w 218498"/>
              <a:gd name="connsiteY10" fmla="*/ 123727 h 218088"/>
              <a:gd name="connsiteX11" fmla="*/ 95078 w 218498"/>
              <a:gd name="connsiteY11" fmla="*/ 138796 h 218088"/>
              <a:gd name="connsiteX12" fmla="*/ 95078 w 218498"/>
              <a:gd name="connsiteY12" fmla="*/ 203019 h 218088"/>
              <a:gd name="connsiteX13" fmla="*/ 79894 w 218498"/>
              <a:gd name="connsiteY13" fmla="*/ 218088 h 218088"/>
              <a:gd name="connsiteX14" fmla="*/ 15183 w 218498"/>
              <a:gd name="connsiteY14" fmla="*/ 218088 h 218088"/>
              <a:gd name="connsiteX15" fmla="*/ 0 w 218498"/>
              <a:gd name="connsiteY15" fmla="*/ 203019 h 218088"/>
              <a:gd name="connsiteX16" fmla="*/ 0 w 218498"/>
              <a:gd name="connsiteY16" fmla="*/ 138796 h 218088"/>
              <a:gd name="connsiteX17" fmla="*/ 15183 w 218498"/>
              <a:gd name="connsiteY17" fmla="*/ 123727 h 218088"/>
              <a:gd name="connsiteX18" fmla="*/ 160365 w 218498"/>
              <a:gd name="connsiteY18" fmla="*/ 36373 h 218088"/>
              <a:gd name="connsiteX19" fmla="*/ 138896 w 218498"/>
              <a:gd name="connsiteY19" fmla="*/ 57681 h 218088"/>
              <a:gd name="connsiteX20" fmla="*/ 160365 w 218498"/>
              <a:gd name="connsiteY20" fmla="*/ 78988 h 218088"/>
              <a:gd name="connsiteX21" fmla="*/ 181835 w 218498"/>
              <a:gd name="connsiteY21" fmla="*/ 57681 h 218088"/>
              <a:gd name="connsiteX22" fmla="*/ 15183 w 218498"/>
              <a:gd name="connsiteY22" fmla="*/ 13634 h 218088"/>
              <a:gd name="connsiteX23" fmla="*/ 79894 w 218498"/>
              <a:gd name="connsiteY23" fmla="*/ 13634 h 218088"/>
              <a:gd name="connsiteX24" fmla="*/ 95078 w 218498"/>
              <a:gd name="connsiteY24" fmla="*/ 28703 h 218088"/>
              <a:gd name="connsiteX25" fmla="*/ 95078 w 218498"/>
              <a:gd name="connsiteY25" fmla="*/ 92927 h 218088"/>
              <a:gd name="connsiteX26" fmla="*/ 79894 w 218498"/>
              <a:gd name="connsiteY26" fmla="*/ 107995 h 218088"/>
              <a:gd name="connsiteX27" fmla="*/ 15183 w 218498"/>
              <a:gd name="connsiteY27" fmla="*/ 107995 h 218088"/>
              <a:gd name="connsiteX28" fmla="*/ 0 w 218498"/>
              <a:gd name="connsiteY28" fmla="*/ 92927 h 218088"/>
              <a:gd name="connsiteX29" fmla="*/ 0 w 218498"/>
              <a:gd name="connsiteY29" fmla="*/ 28703 h 218088"/>
              <a:gd name="connsiteX30" fmla="*/ 15183 w 218498"/>
              <a:gd name="connsiteY30" fmla="*/ 13634 h 218088"/>
              <a:gd name="connsiteX31" fmla="*/ 160350 w 218498"/>
              <a:gd name="connsiteY31" fmla="*/ 0 h 218088"/>
              <a:gd name="connsiteX32" fmla="*/ 171084 w 218498"/>
              <a:gd name="connsiteY32" fmla="*/ 4412 h 218088"/>
              <a:gd name="connsiteX33" fmla="*/ 171099 w 218498"/>
              <a:gd name="connsiteY33" fmla="*/ 4412 h 218088"/>
              <a:gd name="connsiteX34" fmla="*/ 214054 w 218498"/>
              <a:gd name="connsiteY34" fmla="*/ 47027 h 218088"/>
              <a:gd name="connsiteX35" fmla="*/ 214054 w 218498"/>
              <a:gd name="connsiteY35" fmla="*/ 68334 h 218088"/>
              <a:gd name="connsiteX36" fmla="*/ 171099 w 218498"/>
              <a:gd name="connsiteY36" fmla="*/ 110964 h 218088"/>
              <a:gd name="connsiteX37" fmla="*/ 149630 w 218498"/>
              <a:gd name="connsiteY37" fmla="*/ 110964 h 218088"/>
              <a:gd name="connsiteX38" fmla="*/ 106691 w 218498"/>
              <a:gd name="connsiteY38" fmla="*/ 68334 h 218088"/>
              <a:gd name="connsiteX39" fmla="*/ 106691 w 218498"/>
              <a:gd name="connsiteY39" fmla="*/ 47027 h 218088"/>
              <a:gd name="connsiteX40" fmla="*/ 149615 w 218498"/>
              <a:gd name="connsiteY40" fmla="*/ 4412 h 218088"/>
              <a:gd name="connsiteX41" fmla="*/ 160350 w 218498"/>
              <a:gd name="connsiteY41" fmla="*/ 0 h 21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18498" h="218088">
                <a:moveTo>
                  <a:pt x="126113" y="123727"/>
                </a:moveTo>
                <a:lnTo>
                  <a:pt x="190824" y="123727"/>
                </a:lnTo>
                <a:cubicBezTo>
                  <a:pt x="199210" y="123727"/>
                  <a:pt x="206008" y="130473"/>
                  <a:pt x="206008" y="138796"/>
                </a:cubicBezTo>
                <a:lnTo>
                  <a:pt x="206008" y="203019"/>
                </a:lnTo>
                <a:cubicBezTo>
                  <a:pt x="206008" y="211342"/>
                  <a:pt x="199210" y="218088"/>
                  <a:pt x="190824" y="218088"/>
                </a:cubicBezTo>
                <a:lnTo>
                  <a:pt x="126113" y="218088"/>
                </a:lnTo>
                <a:cubicBezTo>
                  <a:pt x="117727" y="218088"/>
                  <a:pt x="110930" y="211342"/>
                  <a:pt x="110930" y="203019"/>
                </a:cubicBezTo>
                <a:lnTo>
                  <a:pt x="110930" y="138796"/>
                </a:lnTo>
                <a:cubicBezTo>
                  <a:pt x="110930" y="130473"/>
                  <a:pt x="117727" y="123727"/>
                  <a:pt x="126113" y="123727"/>
                </a:cubicBezTo>
                <a:close/>
                <a:moveTo>
                  <a:pt x="15183" y="123727"/>
                </a:moveTo>
                <a:lnTo>
                  <a:pt x="79894" y="123727"/>
                </a:lnTo>
                <a:cubicBezTo>
                  <a:pt x="88280" y="123727"/>
                  <a:pt x="95078" y="130473"/>
                  <a:pt x="95078" y="138796"/>
                </a:cubicBezTo>
                <a:lnTo>
                  <a:pt x="95078" y="203019"/>
                </a:lnTo>
                <a:cubicBezTo>
                  <a:pt x="95078" y="211342"/>
                  <a:pt x="88280" y="218088"/>
                  <a:pt x="79894" y="218088"/>
                </a:cubicBezTo>
                <a:lnTo>
                  <a:pt x="15183" y="218088"/>
                </a:lnTo>
                <a:cubicBezTo>
                  <a:pt x="6797" y="218088"/>
                  <a:pt x="0" y="211342"/>
                  <a:pt x="0" y="203019"/>
                </a:cubicBezTo>
                <a:lnTo>
                  <a:pt x="0" y="138796"/>
                </a:lnTo>
                <a:cubicBezTo>
                  <a:pt x="0" y="130473"/>
                  <a:pt x="6797" y="123727"/>
                  <a:pt x="15183" y="123727"/>
                </a:cubicBezTo>
                <a:close/>
                <a:moveTo>
                  <a:pt x="160365" y="36373"/>
                </a:moveTo>
                <a:lnTo>
                  <a:pt x="138896" y="57681"/>
                </a:lnTo>
                <a:lnTo>
                  <a:pt x="160365" y="78988"/>
                </a:lnTo>
                <a:lnTo>
                  <a:pt x="181835" y="57681"/>
                </a:lnTo>
                <a:close/>
                <a:moveTo>
                  <a:pt x="15183" y="13634"/>
                </a:moveTo>
                <a:lnTo>
                  <a:pt x="79894" y="13634"/>
                </a:lnTo>
                <a:cubicBezTo>
                  <a:pt x="88280" y="13634"/>
                  <a:pt x="95078" y="20381"/>
                  <a:pt x="95078" y="28703"/>
                </a:cubicBezTo>
                <a:lnTo>
                  <a:pt x="95078" y="92927"/>
                </a:lnTo>
                <a:cubicBezTo>
                  <a:pt x="95078" y="101248"/>
                  <a:pt x="88280" y="107995"/>
                  <a:pt x="79894" y="107995"/>
                </a:cubicBezTo>
                <a:lnTo>
                  <a:pt x="15183" y="107995"/>
                </a:lnTo>
                <a:cubicBezTo>
                  <a:pt x="6797" y="107995"/>
                  <a:pt x="0" y="101248"/>
                  <a:pt x="0" y="92927"/>
                </a:cubicBezTo>
                <a:lnTo>
                  <a:pt x="0" y="28703"/>
                </a:lnTo>
                <a:cubicBezTo>
                  <a:pt x="0" y="20381"/>
                  <a:pt x="6797" y="13634"/>
                  <a:pt x="15183" y="13634"/>
                </a:cubicBezTo>
                <a:close/>
                <a:moveTo>
                  <a:pt x="160350" y="0"/>
                </a:moveTo>
                <a:cubicBezTo>
                  <a:pt x="164235" y="0"/>
                  <a:pt x="168120" y="1471"/>
                  <a:pt x="171084" y="4412"/>
                </a:cubicBezTo>
                <a:lnTo>
                  <a:pt x="171099" y="4412"/>
                </a:lnTo>
                <a:lnTo>
                  <a:pt x="214054" y="47027"/>
                </a:lnTo>
                <a:cubicBezTo>
                  <a:pt x="219980" y="52912"/>
                  <a:pt x="219980" y="62450"/>
                  <a:pt x="214054" y="68334"/>
                </a:cubicBezTo>
                <a:lnTo>
                  <a:pt x="171099" y="110964"/>
                </a:lnTo>
                <a:cubicBezTo>
                  <a:pt x="165170" y="116847"/>
                  <a:pt x="155559" y="116847"/>
                  <a:pt x="149630" y="110964"/>
                </a:cubicBezTo>
                <a:lnTo>
                  <a:pt x="106691" y="68334"/>
                </a:lnTo>
                <a:cubicBezTo>
                  <a:pt x="100765" y="62450"/>
                  <a:pt x="100765" y="52912"/>
                  <a:pt x="106691" y="47027"/>
                </a:cubicBezTo>
                <a:lnTo>
                  <a:pt x="149615" y="4412"/>
                </a:lnTo>
                <a:cubicBezTo>
                  <a:pt x="152580" y="1471"/>
                  <a:pt x="156465" y="0"/>
                  <a:pt x="160350" y="0"/>
                </a:cubicBezTo>
                <a:close/>
              </a:path>
            </a:pathLst>
          </a:custGeom>
          <a:solidFill>
            <a:srgbClr val="FFFFFF"/>
          </a:solidFill>
          <a:ln w="7490" cap="flat">
            <a:noFill/>
            <a:prstDash val="solid"/>
            <a:miter/>
          </a:ln>
        </p:spPr>
        <p:txBody>
          <a:bodyPr rtlCol="0" anchor="ctr"/>
          <a:lstStyle/>
          <a:p>
            <a:endParaRPr lang="en-US" sz="1799">
              <a:latin typeface="Arial" panose="020B0604020202020204" pitchFamily="34" charset="0"/>
              <a:sym typeface="Arial" panose="020B0604020202020204" pitchFamily="34" charset="0"/>
            </a:endParaRPr>
          </a:p>
        </p:txBody>
      </p:sp>
      <p:sp>
        <p:nvSpPr>
          <p:cNvPr id="32" name="图片 14" descr="343435383038363b343532323339393bd6b4d0d0d5aad2aa"/>
          <p:cNvSpPr/>
          <p:nvPr>
            <p:custDataLst>
              <p:tags r:id="rId22"/>
            </p:custDataLst>
          </p:nvPr>
        </p:nvSpPr>
        <p:spPr>
          <a:xfrm>
            <a:off x="5259922" y="3929567"/>
            <a:ext cx="185858" cy="218383"/>
          </a:xfrm>
          <a:custGeom>
            <a:avLst/>
            <a:gdLst>
              <a:gd name="connsiteX0" fmla="*/ 61383 w 185906"/>
              <a:gd name="connsiteY0" fmla="*/ 22846 h 218440"/>
              <a:gd name="connsiteX1" fmla="*/ 92569 w 185906"/>
              <a:gd name="connsiteY1" fmla="*/ -392 h 218440"/>
              <a:gd name="connsiteX2" fmla="*/ 123756 w 185906"/>
              <a:gd name="connsiteY2" fmla="*/ 22846 h 218440"/>
              <a:gd name="connsiteX3" fmla="*/ 166932 w 185906"/>
              <a:gd name="connsiteY3" fmla="*/ 22846 h 218440"/>
              <a:gd name="connsiteX4" fmla="*/ 185523 w 185906"/>
              <a:gd name="connsiteY4" fmla="*/ 41437 h 218440"/>
              <a:gd name="connsiteX5" fmla="*/ 185523 w 185906"/>
              <a:gd name="connsiteY5" fmla="*/ 199458 h 218440"/>
              <a:gd name="connsiteX6" fmla="*/ 166932 w 185906"/>
              <a:gd name="connsiteY6" fmla="*/ 218048 h 218440"/>
              <a:gd name="connsiteX7" fmla="*/ 18207 w 185906"/>
              <a:gd name="connsiteY7" fmla="*/ 218048 h 218440"/>
              <a:gd name="connsiteX8" fmla="*/ -384 w 185906"/>
              <a:gd name="connsiteY8" fmla="*/ 199458 h 218440"/>
              <a:gd name="connsiteX9" fmla="*/ -384 w 185906"/>
              <a:gd name="connsiteY9" fmla="*/ 41437 h 218440"/>
              <a:gd name="connsiteX10" fmla="*/ 18207 w 185906"/>
              <a:gd name="connsiteY10" fmla="*/ 22846 h 218440"/>
              <a:gd name="connsiteX11" fmla="*/ 61383 w 185906"/>
              <a:gd name="connsiteY11" fmla="*/ 22846 h 218440"/>
              <a:gd name="connsiteX12" fmla="*/ 92569 w 185906"/>
              <a:gd name="connsiteY12" fmla="*/ 36789 h 218440"/>
              <a:gd name="connsiteX13" fmla="*/ 101865 w 185906"/>
              <a:gd name="connsiteY13" fmla="*/ 27494 h 218440"/>
              <a:gd name="connsiteX14" fmla="*/ 92569 w 185906"/>
              <a:gd name="connsiteY14" fmla="*/ 18199 h 218440"/>
              <a:gd name="connsiteX15" fmla="*/ 83274 w 185906"/>
              <a:gd name="connsiteY15" fmla="*/ 27494 h 218440"/>
              <a:gd name="connsiteX16" fmla="*/ 92569 w 185906"/>
              <a:gd name="connsiteY16" fmla="*/ 36789 h 218440"/>
              <a:gd name="connsiteX17" fmla="*/ 46093 w 185906"/>
              <a:gd name="connsiteY17" fmla="*/ 69323 h 218440"/>
              <a:gd name="connsiteX18" fmla="*/ 36797 w 185906"/>
              <a:gd name="connsiteY18" fmla="*/ 78618 h 218440"/>
              <a:gd name="connsiteX19" fmla="*/ 46093 w 185906"/>
              <a:gd name="connsiteY19" fmla="*/ 87914 h 218440"/>
              <a:gd name="connsiteX20" fmla="*/ 139046 w 185906"/>
              <a:gd name="connsiteY20" fmla="*/ 87914 h 218440"/>
              <a:gd name="connsiteX21" fmla="*/ 148341 w 185906"/>
              <a:gd name="connsiteY21" fmla="*/ 78618 h 218440"/>
              <a:gd name="connsiteX22" fmla="*/ 139046 w 185906"/>
              <a:gd name="connsiteY22" fmla="*/ 69323 h 218440"/>
              <a:gd name="connsiteX23" fmla="*/ 46093 w 185906"/>
              <a:gd name="connsiteY23" fmla="*/ 69323 h 218440"/>
              <a:gd name="connsiteX24" fmla="*/ 46093 w 185906"/>
              <a:gd name="connsiteY24" fmla="*/ 111152 h 218440"/>
              <a:gd name="connsiteX25" fmla="*/ 36797 w 185906"/>
              <a:gd name="connsiteY25" fmla="*/ 120447 h 218440"/>
              <a:gd name="connsiteX26" fmla="*/ 46093 w 185906"/>
              <a:gd name="connsiteY26" fmla="*/ 129743 h 218440"/>
              <a:gd name="connsiteX27" fmla="*/ 139046 w 185906"/>
              <a:gd name="connsiteY27" fmla="*/ 129743 h 218440"/>
              <a:gd name="connsiteX28" fmla="*/ 148341 w 185906"/>
              <a:gd name="connsiteY28" fmla="*/ 120447 h 218440"/>
              <a:gd name="connsiteX29" fmla="*/ 139046 w 185906"/>
              <a:gd name="connsiteY29" fmla="*/ 111152 h 218440"/>
              <a:gd name="connsiteX30" fmla="*/ 46093 w 185906"/>
              <a:gd name="connsiteY30" fmla="*/ 111152 h 218440"/>
              <a:gd name="connsiteX31" fmla="*/ 46093 w 185906"/>
              <a:gd name="connsiteY31" fmla="*/ 152981 h 218440"/>
              <a:gd name="connsiteX32" fmla="*/ 36797 w 185906"/>
              <a:gd name="connsiteY32" fmla="*/ 162276 h 218440"/>
              <a:gd name="connsiteX33" fmla="*/ 46093 w 185906"/>
              <a:gd name="connsiteY33" fmla="*/ 171572 h 218440"/>
              <a:gd name="connsiteX34" fmla="*/ 92569 w 185906"/>
              <a:gd name="connsiteY34" fmla="*/ 171572 h 218440"/>
              <a:gd name="connsiteX35" fmla="*/ 101865 w 185906"/>
              <a:gd name="connsiteY35" fmla="*/ 162276 h 218440"/>
              <a:gd name="connsiteX36" fmla="*/ 92569 w 185906"/>
              <a:gd name="connsiteY36" fmla="*/ 152981 h 218440"/>
              <a:gd name="connsiteX37" fmla="*/ 46093 w 185906"/>
              <a:gd name="connsiteY37" fmla="*/ 152981 h 21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5906" h="218440">
                <a:moveTo>
                  <a:pt x="61383" y="22846"/>
                </a:moveTo>
                <a:cubicBezTo>
                  <a:pt x="65383" y="9408"/>
                  <a:pt x="77832" y="-392"/>
                  <a:pt x="92569" y="-392"/>
                </a:cubicBezTo>
                <a:cubicBezTo>
                  <a:pt x="107307" y="-392"/>
                  <a:pt x="119756" y="9408"/>
                  <a:pt x="123756" y="22846"/>
                </a:cubicBezTo>
                <a:lnTo>
                  <a:pt x="166932" y="22846"/>
                </a:lnTo>
                <a:cubicBezTo>
                  <a:pt x="177199" y="22846"/>
                  <a:pt x="185523" y="31170"/>
                  <a:pt x="185523" y="41437"/>
                </a:cubicBezTo>
                <a:lnTo>
                  <a:pt x="185523" y="199458"/>
                </a:lnTo>
                <a:cubicBezTo>
                  <a:pt x="185523" y="209725"/>
                  <a:pt x="177199" y="218048"/>
                  <a:pt x="166932" y="218048"/>
                </a:cubicBezTo>
                <a:lnTo>
                  <a:pt x="18207" y="218048"/>
                </a:lnTo>
                <a:cubicBezTo>
                  <a:pt x="7939" y="218048"/>
                  <a:pt x="-384" y="209725"/>
                  <a:pt x="-384" y="199458"/>
                </a:cubicBezTo>
                <a:lnTo>
                  <a:pt x="-384" y="41437"/>
                </a:lnTo>
                <a:cubicBezTo>
                  <a:pt x="-384" y="31170"/>
                  <a:pt x="7939" y="22846"/>
                  <a:pt x="18207" y="22846"/>
                </a:cubicBezTo>
                <a:lnTo>
                  <a:pt x="61383" y="22846"/>
                </a:lnTo>
                <a:moveTo>
                  <a:pt x="92569" y="36789"/>
                </a:moveTo>
                <a:cubicBezTo>
                  <a:pt x="97703" y="36789"/>
                  <a:pt x="101865" y="32628"/>
                  <a:pt x="101865" y="27494"/>
                </a:cubicBezTo>
                <a:cubicBezTo>
                  <a:pt x="101865" y="22360"/>
                  <a:pt x="97703" y="18199"/>
                  <a:pt x="92569" y="18199"/>
                </a:cubicBezTo>
                <a:cubicBezTo>
                  <a:pt x="87436" y="18199"/>
                  <a:pt x="83274" y="22360"/>
                  <a:pt x="83274" y="27494"/>
                </a:cubicBezTo>
                <a:cubicBezTo>
                  <a:pt x="83274" y="32628"/>
                  <a:pt x="87436" y="36789"/>
                  <a:pt x="92569" y="36789"/>
                </a:cubicBezTo>
                <a:moveTo>
                  <a:pt x="46093" y="69323"/>
                </a:moveTo>
                <a:cubicBezTo>
                  <a:pt x="40959" y="69323"/>
                  <a:pt x="36797" y="73485"/>
                  <a:pt x="36797" y="78618"/>
                </a:cubicBezTo>
                <a:cubicBezTo>
                  <a:pt x="36797" y="83752"/>
                  <a:pt x="40959" y="87914"/>
                  <a:pt x="46093" y="87914"/>
                </a:cubicBezTo>
                <a:lnTo>
                  <a:pt x="139046" y="87914"/>
                </a:lnTo>
                <a:cubicBezTo>
                  <a:pt x="144180" y="87914"/>
                  <a:pt x="148341" y="83752"/>
                  <a:pt x="148341" y="78618"/>
                </a:cubicBezTo>
                <a:cubicBezTo>
                  <a:pt x="148341" y="73485"/>
                  <a:pt x="144180" y="69323"/>
                  <a:pt x="139046" y="69323"/>
                </a:cubicBezTo>
                <a:lnTo>
                  <a:pt x="46093" y="69323"/>
                </a:lnTo>
                <a:moveTo>
                  <a:pt x="46093" y="111152"/>
                </a:moveTo>
                <a:cubicBezTo>
                  <a:pt x="40959" y="111152"/>
                  <a:pt x="36797" y="115314"/>
                  <a:pt x="36797" y="120447"/>
                </a:cubicBezTo>
                <a:cubicBezTo>
                  <a:pt x="36797" y="125581"/>
                  <a:pt x="40959" y="129743"/>
                  <a:pt x="46093" y="129743"/>
                </a:cubicBezTo>
                <a:lnTo>
                  <a:pt x="139046" y="129743"/>
                </a:lnTo>
                <a:cubicBezTo>
                  <a:pt x="144180" y="129743"/>
                  <a:pt x="148341" y="125581"/>
                  <a:pt x="148341" y="120447"/>
                </a:cubicBezTo>
                <a:cubicBezTo>
                  <a:pt x="148341" y="115314"/>
                  <a:pt x="144180" y="111152"/>
                  <a:pt x="139046" y="111152"/>
                </a:cubicBezTo>
                <a:lnTo>
                  <a:pt x="46093" y="111152"/>
                </a:lnTo>
                <a:moveTo>
                  <a:pt x="46093" y="152981"/>
                </a:moveTo>
                <a:cubicBezTo>
                  <a:pt x="40959" y="152981"/>
                  <a:pt x="36797" y="157143"/>
                  <a:pt x="36797" y="162276"/>
                </a:cubicBezTo>
                <a:cubicBezTo>
                  <a:pt x="36797" y="167410"/>
                  <a:pt x="40959" y="171572"/>
                  <a:pt x="46093" y="171572"/>
                </a:cubicBezTo>
                <a:lnTo>
                  <a:pt x="92569" y="171572"/>
                </a:lnTo>
                <a:cubicBezTo>
                  <a:pt x="97703" y="171572"/>
                  <a:pt x="101865" y="167410"/>
                  <a:pt x="101865" y="162276"/>
                </a:cubicBezTo>
                <a:cubicBezTo>
                  <a:pt x="101865" y="157143"/>
                  <a:pt x="97703" y="152981"/>
                  <a:pt x="92569" y="152981"/>
                </a:cubicBezTo>
                <a:lnTo>
                  <a:pt x="46093" y="152981"/>
                </a:lnTo>
              </a:path>
            </a:pathLst>
          </a:custGeom>
          <a:solidFill>
            <a:srgbClr val="FFFFFF"/>
          </a:solidFill>
          <a:ln w="279" cap="flat">
            <a:noFill/>
            <a:prstDash val="solid"/>
            <a:miter/>
          </a:ln>
        </p:spPr>
        <p:txBody>
          <a:bodyPr rtlCol="0" anchor="ctr"/>
          <a:lstStyle/>
          <a:p>
            <a:endParaRPr lang="en-US" sz="1799">
              <a:latin typeface="Arial" panose="020B0604020202020204" pitchFamily="34" charset="0"/>
              <a:sym typeface="Arial" panose="020B0604020202020204" pitchFamily="34" charset="0"/>
            </a:endParaRPr>
          </a:p>
        </p:txBody>
      </p:sp>
      <p:sp>
        <p:nvSpPr>
          <p:cNvPr id="33" name="图片 72" descr="343439383331313b343532303031393bd2b5bca8b9dcc0ed"/>
          <p:cNvSpPr/>
          <p:nvPr>
            <p:custDataLst>
              <p:tags r:id="rId23"/>
            </p:custDataLst>
          </p:nvPr>
        </p:nvSpPr>
        <p:spPr>
          <a:xfrm>
            <a:off x="7486923" y="3937185"/>
            <a:ext cx="218382" cy="202733"/>
          </a:xfrm>
          <a:prstGeom prst="smileyFace">
            <a:avLst/>
          </a:prstGeom>
          <a:solidFill>
            <a:srgbClr val="FFFFFF"/>
          </a:solidFill>
          <a:ln w="7495" cap="flat">
            <a:noFill/>
            <a:prstDash val="solid"/>
            <a:miter/>
          </a:ln>
        </p:spPr>
        <p:txBody>
          <a:bodyPr rtlCol="0" anchor="ctr"/>
          <a:lstStyle/>
          <a:p>
            <a:endParaRPr lang="en-US" sz="1799">
              <a:latin typeface="Arial" panose="020B0604020202020204" pitchFamily="34" charset="0"/>
              <a:sym typeface="Arial" panose="020B0604020202020204" pitchFamily="34" charset="0"/>
            </a:endParaRPr>
          </a:p>
        </p:txBody>
      </p:sp>
      <p:sp>
        <p:nvSpPr>
          <p:cNvPr id="34" name="任意多边形: 形状 29"/>
          <p:cNvSpPr/>
          <p:nvPr>
            <p:custDataLst>
              <p:tags r:id="rId24"/>
            </p:custDataLst>
          </p:nvPr>
        </p:nvSpPr>
        <p:spPr>
          <a:xfrm>
            <a:off x="9730429" y="3929567"/>
            <a:ext cx="217748" cy="217503"/>
          </a:xfrm>
          <a:custGeom>
            <a:avLst/>
            <a:gdLst>
              <a:gd name="connsiteX0" fmla="*/ 100163 w 217805"/>
              <a:gd name="connsiteY0" fmla="*/ 148263 h 217560"/>
              <a:gd name="connsiteX1" fmla="*/ 44421 w 217805"/>
              <a:gd name="connsiteY1" fmla="*/ 161841 h 217560"/>
              <a:gd name="connsiteX2" fmla="*/ 40663 w 217805"/>
              <a:gd name="connsiteY2" fmla="*/ 166643 h 217560"/>
              <a:gd name="connsiteX3" fmla="*/ 40663 w 217805"/>
              <a:gd name="connsiteY3" fmla="*/ 172317 h 217560"/>
              <a:gd name="connsiteX4" fmla="*/ 44421 w 217805"/>
              <a:gd name="connsiteY4" fmla="*/ 175274 h 217560"/>
              <a:gd name="connsiteX5" fmla="*/ 100163 w 217805"/>
              <a:gd name="connsiteY5" fmla="*/ 161696 h 217560"/>
              <a:gd name="connsiteX6" fmla="*/ 103921 w 217805"/>
              <a:gd name="connsiteY6" fmla="*/ 156895 h 217560"/>
              <a:gd name="connsiteX7" fmla="*/ 103921 w 217805"/>
              <a:gd name="connsiteY7" fmla="*/ 151222 h 217560"/>
              <a:gd name="connsiteX8" fmla="*/ 100163 w 217805"/>
              <a:gd name="connsiteY8" fmla="*/ 148263 h 217560"/>
              <a:gd name="connsiteX9" fmla="*/ 100163 w 217805"/>
              <a:gd name="connsiteY9" fmla="*/ 121399 h 217560"/>
              <a:gd name="connsiteX10" fmla="*/ 44421 w 217805"/>
              <a:gd name="connsiteY10" fmla="*/ 134977 h 217560"/>
              <a:gd name="connsiteX11" fmla="*/ 40663 w 217805"/>
              <a:gd name="connsiteY11" fmla="*/ 139778 h 217560"/>
              <a:gd name="connsiteX12" fmla="*/ 40663 w 217805"/>
              <a:gd name="connsiteY12" fmla="*/ 145452 h 217560"/>
              <a:gd name="connsiteX13" fmla="*/ 44421 w 217805"/>
              <a:gd name="connsiteY13" fmla="*/ 148409 h 217560"/>
              <a:gd name="connsiteX14" fmla="*/ 100163 w 217805"/>
              <a:gd name="connsiteY14" fmla="*/ 134831 h 217560"/>
              <a:gd name="connsiteX15" fmla="*/ 103921 w 217805"/>
              <a:gd name="connsiteY15" fmla="*/ 130031 h 217560"/>
              <a:gd name="connsiteX16" fmla="*/ 103921 w 217805"/>
              <a:gd name="connsiteY16" fmla="*/ 124357 h 217560"/>
              <a:gd name="connsiteX17" fmla="*/ 100163 w 217805"/>
              <a:gd name="connsiteY17" fmla="*/ 121399 h 217560"/>
              <a:gd name="connsiteX18" fmla="*/ 100163 w 217805"/>
              <a:gd name="connsiteY18" fmla="*/ 94533 h 217560"/>
              <a:gd name="connsiteX19" fmla="*/ 44421 w 217805"/>
              <a:gd name="connsiteY19" fmla="*/ 108111 h 217560"/>
              <a:gd name="connsiteX20" fmla="*/ 40663 w 217805"/>
              <a:gd name="connsiteY20" fmla="*/ 112913 h 217560"/>
              <a:gd name="connsiteX21" fmla="*/ 40663 w 217805"/>
              <a:gd name="connsiteY21" fmla="*/ 118586 h 217560"/>
              <a:gd name="connsiteX22" fmla="*/ 44421 w 217805"/>
              <a:gd name="connsiteY22" fmla="*/ 121544 h 217560"/>
              <a:gd name="connsiteX23" fmla="*/ 100163 w 217805"/>
              <a:gd name="connsiteY23" fmla="*/ 107966 h 217560"/>
              <a:gd name="connsiteX24" fmla="*/ 103921 w 217805"/>
              <a:gd name="connsiteY24" fmla="*/ 103166 h 217560"/>
              <a:gd name="connsiteX25" fmla="*/ 103921 w 217805"/>
              <a:gd name="connsiteY25" fmla="*/ 97492 h 217560"/>
              <a:gd name="connsiteX26" fmla="*/ 100163 w 217805"/>
              <a:gd name="connsiteY26" fmla="*/ 94533 h 217560"/>
              <a:gd name="connsiteX27" fmla="*/ 118324 w 217805"/>
              <a:gd name="connsiteY27" fmla="*/ 39713 h 217560"/>
              <a:gd name="connsiteX28" fmla="*/ 125016 w 217805"/>
              <a:gd name="connsiteY28" fmla="*/ 40707 h 217560"/>
              <a:gd name="connsiteX29" fmla="*/ 154379 w 217805"/>
              <a:gd name="connsiteY29" fmla="*/ 63523 h 217560"/>
              <a:gd name="connsiteX30" fmla="*/ 157433 w 217805"/>
              <a:gd name="connsiteY30" fmla="*/ 69778 h 217560"/>
              <a:gd name="connsiteX31" fmla="*/ 157433 w 217805"/>
              <a:gd name="connsiteY31" fmla="*/ 213680 h 217560"/>
              <a:gd name="connsiteX32" fmla="*/ 153554 w 217805"/>
              <a:gd name="connsiteY32" fmla="*/ 217560 h 217560"/>
              <a:gd name="connsiteX33" fmla="*/ 19326 w 217805"/>
              <a:gd name="connsiteY33" fmla="*/ 217560 h 217560"/>
              <a:gd name="connsiteX34" fmla="*/ 19305 w 217805"/>
              <a:gd name="connsiteY34" fmla="*/ 217539 h 217560"/>
              <a:gd name="connsiteX35" fmla="*/ 7759 w 217805"/>
              <a:gd name="connsiteY35" fmla="*/ 217539 h 217560"/>
              <a:gd name="connsiteX36" fmla="*/ 0 w 217805"/>
              <a:gd name="connsiteY36" fmla="*/ 209781 h 217560"/>
              <a:gd name="connsiteX37" fmla="*/ 7759 w 217805"/>
              <a:gd name="connsiteY37" fmla="*/ 202022 h 217560"/>
              <a:gd name="connsiteX38" fmla="*/ 15453 w 217805"/>
              <a:gd name="connsiteY38" fmla="*/ 202022 h 217560"/>
              <a:gd name="connsiteX39" fmla="*/ 15519 w 217805"/>
              <a:gd name="connsiteY39" fmla="*/ 83284 h 217560"/>
              <a:gd name="connsiteX40" fmla="*/ 19132 w 217805"/>
              <a:gd name="connsiteY40" fmla="*/ 77998 h 217560"/>
              <a:gd name="connsiteX41" fmla="*/ 148751 w 217805"/>
              <a:gd name="connsiteY41" fmla="*/ 292 h 217560"/>
              <a:gd name="connsiteX42" fmla="*/ 155540 w 217805"/>
              <a:gd name="connsiteY42" fmla="*/ 1359 h 217560"/>
              <a:gd name="connsiteX43" fmla="*/ 185364 w 217805"/>
              <a:gd name="connsiteY43" fmla="*/ 23156 h 217560"/>
              <a:gd name="connsiteX44" fmla="*/ 188467 w 217805"/>
              <a:gd name="connsiteY44" fmla="*/ 29194 h 217560"/>
              <a:gd name="connsiteX45" fmla="*/ 188467 w 217805"/>
              <a:gd name="connsiteY45" fmla="*/ 198651 h 217560"/>
              <a:gd name="connsiteX46" fmla="*/ 192347 w 217805"/>
              <a:gd name="connsiteY46" fmla="*/ 202434 h 217560"/>
              <a:gd name="connsiteX47" fmla="*/ 206579 w 217805"/>
              <a:gd name="connsiteY47" fmla="*/ 202434 h 217560"/>
              <a:gd name="connsiteX48" fmla="*/ 208009 w 217805"/>
              <a:gd name="connsiteY48" fmla="*/ 202701 h 217560"/>
              <a:gd name="connsiteX49" fmla="*/ 210022 w 217805"/>
              <a:gd name="connsiteY49" fmla="*/ 202434 h 217560"/>
              <a:gd name="connsiteX50" fmla="*/ 217805 w 217805"/>
              <a:gd name="connsiteY50" fmla="*/ 209975 h 217560"/>
              <a:gd name="connsiteX51" fmla="*/ 210046 w 217805"/>
              <a:gd name="connsiteY51" fmla="*/ 217539 h 217560"/>
              <a:gd name="connsiteX52" fmla="*/ 207985 w 217805"/>
              <a:gd name="connsiteY52" fmla="*/ 217272 h 217560"/>
              <a:gd name="connsiteX53" fmla="*/ 206603 w 217805"/>
              <a:gd name="connsiteY53" fmla="*/ 217515 h 217560"/>
              <a:gd name="connsiteX54" fmla="*/ 176853 w 217805"/>
              <a:gd name="connsiteY54" fmla="*/ 217515 h 217560"/>
              <a:gd name="connsiteX55" fmla="*/ 172973 w 217805"/>
              <a:gd name="connsiteY55" fmla="*/ 213733 h 217560"/>
              <a:gd name="connsiteX56" fmla="*/ 172973 w 217805"/>
              <a:gd name="connsiteY56" fmla="*/ 36734 h 217560"/>
              <a:gd name="connsiteX57" fmla="*/ 169870 w 217805"/>
              <a:gd name="connsiteY57" fmla="*/ 30697 h 217560"/>
              <a:gd name="connsiteX58" fmla="*/ 152728 w 217805"/>
              <a:gd name="connsiteY58" fmla="*/ 18186 h 217560"/>
              <a:gd name="connsiteX59" fmla="*/ 145939 w 217805"/>
              <a:gd name="connsiteY59" fmla="*/ 17119 h 217560"/>
              <a:gd name="connsiteX60" fmla="*/ 73224 w 217805"/>
              <a:gd name="connsiteY60" fmla="*/ 35764 h 217560"/>
              <a:gd name="connsiteX61" fmla="*/ 69611 w 217805"/>
              <a:gd name="connsiteY61" fmla="*/ 39983 h 217560"/>
              <a:gd name="connsiteX62" fmla="*/ 69611 w 217805"/>
              <a:gd name="connsiteY62" fmla="*/ 47742 h 217560"/>
              <a:gd name="connsiteX63" fmla="*/ 61852 w 217805"/>
              <a:gd name="connsiteY63" fmla="*/ 55307 h 217560"/>
              <a:gd name="connsiteX64" fmla="*/ 54094 w 217805"/>
              <a:gd name="connsiteY64" fmla="*/ 47742 h 217560"/>
              <a:gd name="connsiteX65" fmla="*/ 54021 w 217805"/>
              <a:gd name="connsiteY65" fmla="*/ 47742 h 217560"/>
              <a:gd name="connsiteX66" fmla="*/ 54021 w 217805"/>
              <a:gd name="connsiteY66" fmla="*/ 29848 h 217560"/>
              <a:gd name="connsiteX67" fmla="*/ 57706 w 217805"/>
              <a:gd name="connsiteY67" fmla="*/ 24878 h 2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17805" h="217560">
                <a:moveTo>
                  <a:pt x="100163" y="148263"/>
                </a:moveTo>
                <a:lnTo>
                  <a:pt x="44421" y="161841"/>
                </a:lnTo>
                <a:cubicBezTo>
                  <a:pt x="42360" y="162351"/>
                  <a:pt x="40663" y="164509"/>
                  <a:pt x="40663" y="166643"/>
                </a:cubicBezTo>
                <a:lnTo>
                  <a:pt x="40663" y="172317"/>
                </a:lnTo>
                <a:cubicBezTo>
                  <a:pt x="40663" y="174450"/>
                  <a:pt x="42336" y="175783"/>
                  <a:pt x="44421" y="175274"/>
                </a:cubicBezTo>
                <a:lnTo>
                  <a:pt x="100163" y="161696"/>
                </a:lnTo>
                <a:cubicBezTo>
                  <a:pt x="102224" y="161187"/>
                  <a:pt x="103921" y="159030"/>
                  <a:pt x="103921" y="156895"/>
                </a:cubicBezTo>
                <a:lnTo>
                  <a:pt x="103921" y="151222"/>
                </a:lnTo>
                <a:cubicBezTo>
                  <a:pt x="103921" y="149088"/>
                  <a:pt x="102248" y="147754"/>
                  <a:pt x="100163" y="148263"/>
                </a:cubicBezTo>
                <a:close/>
                <a:moveTo>
                  <a:pt x="100163" y="121399"/>
                </a:moveTo>
                <a:lnTo>
                  <a:pt x="44421" y="134977"/>
                </a:lnTo>
                <a:cubicBezTo>
                  <a:pt x="42360" y="135486"/>
                  <a:pt x="40663" y="137644"/>
                  <a:pt x="40663" y="139778"/>
                </a:cubicBezTo>
                <a:lnTo>
                  <a:pt x="40663" y="145452"/>
                </a:lnTo>
                <a:cubicBezTo>
                  <a:pt x="40663" y="147585"/>
                  <a:pt x="42336" y="148918"/>
                  <a:pt x="44421" y="148409"/>
                </a:cubicBezTo>
                <a:lnTo>
                  <a:pt x="100163" y="134831"/>
                </a:lnTo>
                <a:cubicBezTo>
                  <a:pt x="102224" y="134322"/>
                  <a:pt x="103921" y="132164"/>
                  <a:pt x="103921" y="130031"/>
                </a:cubicBezTo>
                <a:lnTo>
                  <a:pt x="103921" y="124357"/>
                </a:lnTo>
                <a:cubicBezTo>
                  <a:pt x="103921" y="122223"/>
                  <a:pt x="102248" y="120889"/>
                  <a:pt x="100163" y="121399"/>
                </a:cubicBezTo>
                <a:close/>
                <a:moveTo>
                  <a:pt x="100163" y="94533"/>
                </a:moveTo>
                <a:lnTo>
                  <a:pt x="44421" y="108111"/>
                </a:lnTo>
                <a:cubicBezTo>
                  <a:pt x="42360" y="108621"/>
                  <a:pt x="40663" y="110779"/>
                  <a:pt x="40663" y="112913"/>
                </a:cubicBezTo>
                <a:lnTo>
                  <a:pt x="40663" y="118586"/>
                </a:lnTo>
                <a:cubicBezTo>
                  <a:pt x="40663" y="120720"/>
                  <a:pt x="42336" y="122053"/>
                  <a:pt x="44421" y="121544"/>
                </a:cubicBezTo>
                <a:lnTo>
                  <a:pt x="100163" y="107966"/>
                </a:lnTo>
                <a:cubicBezTo>
                  <a:pt x="102224" y="107457"/>
                  <a:pt x="103921" y="105300"/>
                  <a:pt x="103921" y="103166"/>
                </a:cubicBezTo>
                <a:lnTo>
                  <a:pt x="103921" y="97492"/>
                </a:lnTo>
                <a:cubicBezTo>
                  <a:pt x="103921" y="95358"/>
                  <a:pt x="102248" y="94025"/>
                  <a:pt x="100163" y="94533"/>
                </a:cubicBezTo>
                <a:close/>
                <a:moveTo>
                  <a:pt x="118324" y="39713"/>
                </a:moveTo>
                <a:cubicBezTo>
                  <a:pt x="120312" y="38961"/>
                  <a:pt x="123343" y="39398"/>
                  <a:pt x="125016" y="40707"/>
                </a:cubicBezTo>
                <a:lnTo>
                  <a:pt x="154379" y="63523"/>
                </a:lnTo>
                <a:cubicBezTo>
                  <a:pt x="156051" y="64832"/>
                  <a:pt x="157433" y="67645"/>
                  <a:pt x="157433" y="69778"/>
                </a:cubicBezTo>
                <a:lnTo>
                  <a:pt x="157433" y="213680"/>
                </a:lnTo>
                <a:cubicBezTo>
                  <a:pt x="157433" y="215814"/>
                  <a:pt x="155687" y="217560"/>
                  <a:pt x="153554" y="217560"/>
                </a:cubicBezTo>
                <a:lnTo>
                  <a:pt x="19326" y="217560"/>
                </a:lnTo>
                <a:lnTo>
                  <a:pt x="19305" y="217539"/>
                </a:lnTo>
                <a:lnTo>
                  <a:pt x="7759" y="217539"/>
                </a:lnTo>
                <a:cubicBezTo>
                  <a:pt x="3491" y="217539"/>
                  <a:pt x="0" y="214048"/>
                  <a:pt x="0" y="209781"/>
                </a:cubicBezTo>
                <a:cubicBezTo>
                  <a:pt x="0" y="205513"/>
                  <a:pt x="3491" y="202022"/>
                  <a:pt x="7759" y="202022"/>
                </a:cubicBezTo>
                <a:lnTo>
                  <a:pt x="15453" y="202022"/>
                </a:lnTo>
                <a:lnTo>
                  <a:pt x="15519" y="83284"/>
                </a:lnTo>
                <a:cubicBezTo>
                  <a:pt x="15519" y="81150"/>
                  <a:pt x="17144" y="78774"/>
                  <a:pt x="19132" y="77998"/>
                </a:cubicBezTo>
                <a:close/>
                <a:moveTo>
                  <a:pt x="148751" y="292"/>
                </a:moveTo>
                <a:cubicBezTo>
                  <a:pt x="150788" y="-363"/>
                  <a:pt x="153843" y="122"/>
                  <a:pt x="155540" y="1359"/>
                </a:cubicBezTo>
                <a:lnTo>
                  <a:pt x="185364" y="23156"/>
                </a:lnTo>
                <a:cubicBezTo>
                  <a:pt x="187060" y="24393"/>
                  <a:pt x="188467" y="27108"/>
                  <a:pt x="188467" y="29194"/>
                </a:cubicBezTo>
                <a:lnTo>
                  <a:pt x="188467" y="198651"/>
                </a:lnTo>
                <a:cubicBezTo>
                  <a:pt x="188467" y="200737"/>
                  <a:pt x="190213" y="202434"/>
                  <a:pt x="192347" y="202434"/>
                </a:cubicBezTo>
                <a:lnTo>
                  <a:pt x="206579" y="202434"/>
                </a:lnTo>
                <a:cubicBezTo>
                  <a:pt x="207088" y="202434"/>
                  <a:pt x="207573" y="202531"/>
                  <a:pt x="208009" y="202701"/>
                </a:cubicBezTo>
                <a:cubicBezTo>
                  <a:pt x="208664" y="202531"/>
                  <a:pt x="209319" y="202434"/>
                  <a:pt x="210022" y="202434"/>
                </a:cubicBezTo>
                <a:cubicBezTo>
                  <a:pt x="214313" y="202434"/>
                  <a:pt x="217781" y="205828"/>
                  <a:pt x="217805" y="209975"/>
                </a:cubicBezTo>
                <a:cubicBezTo>
                  <a:pt x="217805" y="214145"/>
                  <a:pt x="214338" y="217539"/>
                  <a:pt x="210046" y="217539"/>
                </a:cubicBezTo>
                <a:cubicBezTo>
                  <a:pt x="209343" y="217539"/>
                  <a:pt x="208640" y="217442"/>
                  <a:pt x="207985" y="217272"/>
                </a:cubicBezTo>
                <a:cubicBezTo>
                  <a:pt x="207549" y="217418"/>
                  <a:pt x="207088" y="217515"/>
                  <a:pt x="206603" y="217515"/>
                </a:cubicBezTo>
                <a:lnTo>
                  <a:pt x="176853" y="217515"/>
                </a:lnTo>
                <a:cubicBezTo>
                  <a:pt x="174719" y="217515"/>
                  <a:pt x="172973" y="215818"/>
                  <a:pt x="172973" y="213733"/>
                </a:cubicBezTo>
                <a:lnTo>
                  <a:pt x="172973" y="36734"/>
                </a:lnTo>
                <a:cubicBezTo>
                  <a:pt x="172973" y="34673"/>
                  <a:pt x="171567" y="31933"/>
                  <a:pt x="169870" y="30697"/>
                </a:cubicBezTo>
                <a:lnTo>
                  <a:pt x="152728" y="18186"/>
                </a:lnTo>
                <a:cubicBezTo>
                  <a:pt x="151007" y="16949"/>
                  <a:pt x="147975" y="16464"/>
                  <a:pt x="145939" y="17119"/>
                </a:cubicBezTo>
                <a:lnTo>
                  <a:pt x="73224" y="35764"/>
                </a:lnTo>
                <a:cubicBezTo>
                  <a:pt x="71430" y="36346"/>
                  <a:pt x="69951" y="38141"/>
                  <a:pt x="69611" y="39983"/>
                </a:cubicBezTo>
                <a:lnTo>
                  <a:pt x="69611" y="47742"/>
                </a:lnTo>
                <a:cubicBezTo>
                  <a:pt x="69611" y="51913"/>
                  <a:pt x="66144" y="55307"/>
                  <a:pt x="61852" y="55307"/>
                </a:cubicBezTo>
                <a:cubicBezTo>
                  <a:pt x="57561" y="55307"/>
                  <a:pt x="54094" y="51913"/>
                  <a:pt x="54094" y="47742"/>
                </a:cubicBezTo>
                <a:lnTo>
                  <a:pt x="54021" y="47742"/>
                </a:lnTo>
                <a:lnTo>
                  <a:pt x="54021" y="29848"/>
                </a:lnTo>
                <a:cubicBezTo>
                  <a:pt x="54021" y="27763"/>
                  <a:pt x="55670" y="25532"/>
                  <a:pt x="57706" y="24878"/>
                </a:cubicBezTo>
                <a:close/>
              </a:path>
            </a:pathLst>
          </a:custGeom>
          <a:solidFill>
            <a:srgbClr val="FFFFFF"/>
          </a:solidFill>
          <a:ln w="7469" cap="flat">
            <a:noFill/>
            <a:prstDash val="solid"/>
            <a:miter/>
          </a:ln>
        </p:spPr>
        <p:txBody>
          <a:bodyPr rtlCol="0" anchor="ctr"/>
          <a:lstStyle/>
          <a:p>
            <a:endParaRPr lang="en-US" sz="1799">
              <a:latin typeface="Arial" panose="020B0604020202020204" pitchFamily="34" charset="0"/>
              <a:sym typeface="Arial" panose="020B0604020202020204" pitchFamily="34" charset="0"/>
            </a:endParaRPr>
          </a:p>
        </p:txBody>
      </p:sp>
    </p:spTree>
    <p:custDataLst>
      <p:tags r:id="rId1"/>
    </p:custDataLst>
    <p:extLst>
      <p:ext uri="{BB962C8B-B14F-4D97-AF65-F5344CB8AC3E}">
        <p14:creationId xmlns:p14="http://schemas.microsoft.com/office/powerpoint/2010/main" val="183579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ox(in)">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ox(in)">
                                      <p:cBhvr>
                                        <p:cTn id="21" dur="2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checkerboard(across)">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ox(in)">
                                      <p:cBhvr>
                                        <p:cTn id="31" dur="20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checkerboard(across)">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blinds(horizontal)">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checkerboard(across)">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blinds(horizontal)">
                                      <p:cBhvr>
                                        <p:cTn id="5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4" grpId="0"/>
      <p:bldP spid="4" grpId="1"/>
      <p:bldP spid="9" grpId="0"/>
      <p:bldP spid="9" grpId="1"/>
      <p:bldP spid="11" grpId="0"/>
      <p:bldP spid="11" grpId="1"/>
      <p:bldP spid="17" grpId="0"/>
      <p:bldP spid="17" grpId="1"/>
      <p:bldP spid="20" grpId="0"/>
      <p:bldP spid="20" grpId="1"/>
      <p:bldP spid="21" grpId="0"/>
      <p:bldP spid="21" grpId="1"/>
      <p:bldP spid="22" grpId="0"/>
      <p:bldP spid="22" grpId="1"/>
      <p:bldP spid="23" grpId="0"/>
      <p:bldP spid="23" grpId="1"/>
      <p:bldP spid="25" grpId="0"/>
      <p:bldP spid="25" grpId="1"/>
      <p:bldP spid="26" grpId="0"/>
      <p:bldP spid="26"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custDataLst>
              <p:tags r:id="rId2"/>
            </p:custDataLst>
          </p:nvPr>
        </p:nvSpPr>
        <p:spPr>
          <a:xfrm>
            <a:off x="2205980" y="276413"/>
            <a:ext cx="10797188" cy="720000"/>
          </a:xfrm>
        </p:spPr>
        <p:txBody>
          <a:bodyPr wrap="square">
            <a:normAutofit/>
          </a:bodyPr>
          <a:lstStyle/>
          <a:p>
            <a:r>
              <a:rPr lang="en-US" b="1" dirty="0">
                <a:ln w="13462">
                  <a:solidFill>
                    <a:schemeClr val="bg1"/>
                  </a:solidFill>
                  <a:prstDash val="solid"/>
                </a:ln>
              </a:rPr>
              <a:t>VRSTE INFORMACIJSKIH SISTEMOV</a:t>
            </a:r>
          </a:p>
        </p:txBody>
      </p:sp>
      <p:sp>
        <p:nvSpPr>
          <p:cNvPr id="13" name="任意多边形: 形状 12"/>
          <p:cNvSpPr/>
          <p:nvPr>
            <p:custDataLst>
              <p:tags r:id="rId3"/>
            </p:custDataLst>
          </p:nvPr>
        </p:nvSpPr>
        <p:spPr>
          <a:xfrm>
            <a:off x="7318547" y="2132855"/>
            <a:ext cx="3956955" cy="3890041"/>
          </a:xfrm>
          <a:custGeom>
            <a:avLst/>
            <a:gdLst>
              <a:gd name="connsiteX0" fmla="*/ 2544449 w 5332839"/>
              <a:gd name="connsiteY0" fmla="*/ 195 h 5143115"/>
              <a:gd name="connsiteX1" fmla="*/ 3989326 w 5332839"/>
              <a:gd name="connsiteY1" fmla="*/ 696990 h 5143115"/>
              <a:gd name="connsiteX2" fmla="*/ 4615480 w 5332839"/>
              <a:gd name="connsiteY2" fmla="*/ 1580526 h 5143115"/>
              <a:gd name="connsiteX3" fmla="*/ 5138211 w 5332839"/>
              <a:gd name="connsiteY3" fmla="*/ 2501358 h 5143115"/>
              <a:gd name="connsiteX4" fmla="*/ 3900513 w 5332839"/>
              <a:gd name="connsiteY4" fmla="*/ 5017341 h 5143115"/>
              <a:gd name="connsiteX5" fmla="*/ 2840740 w 5332839"/>
              <a:gd name="connsiteY5" fmla="*/ 5133507 h 5143115"/>
              <a:gd name="connsiteX6" fmla="*/ 1575642 w 5332839"/>
              <a:gd name="connsiteY6" fmla="*/ 5101174 h 5143115"/>
              <a:gd name="connsiteX7" fmla="*/ 88253 w 5332839"/>
              <a:gd name="connsiteY7" fmla="*/ 2851265 h 5143115"/>
              <a:gd name="connsiteX8" fmla="*/ 561662 w 5332839"/>
              <a:gd name="connsiteY8" fmla="*/ 1718356 h 5143115"/>
              <a:gd name="connsiteX9" fmla="*/ 1142458 w 5332839"/>
              <a:gd name="connsiteY9" fmla="*/ 749720 h 5143115"/>
              <a:gd name="connsiteX10" fmla="*/ 2544449 w 5332839"/>
              <a:gd name="connsiteY10" fmla="*/ 195 h 514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32839" h="5143115">
                <a:moveTo>
                  <a:pt x="2544449" y="195"/>
                </a:moveTo>
                <a:cubicBezTo>
                  <a:pt x="3077965" y="-7704"/>
                  <a:pt x="3618629" y="225451"/>
                  <a:pt x="3989326" y="696990"/>
                </a:cubicBezTo>
                <a:cubicBezTo>
                  <a:pt x="4214069" y="982865"/>
                  <a:pt x="4422783" y="1277380"/>
                  <a:pt x="4615480" y="1580526"/>
                </a:cubicBezTo>
                <a:cubicBezTo>
                  <a:pt x="4805268" y="1879089"/>
                  <a:pt x="4979511" y="2186030"/>
                  <a:pt x="5138211" y="2501358"/>
                </a:cubicBezTo>
                <a:cubicBezTo>
                  <a:pt x="5669663" y="3557292"/>
                  <a:pt x="5065400" y="4816182"/>
                  <a:pt x="3900513" y="5017341"/>
                </a:cubicBezTo>
                <a:cubicBezTo>
                  <a:pt x="3549135" y="5078015"/>
                  <a:pt x="3195875" y="5116737"/>
                  <a:pt x="2840740" y="5133507"/>
                </a:cubicBezTo>
                <a:cubicBezTo>
                  <a:pt x="2421672" y="5153296"/>
                  <a:pt x="1999973" y="5142518"/>
                  <a:pt x="1575642" y="5101174"/>
                </a:cubicBezTo>
                <a:cubicBezTo>
                  <a:pt x="467924" y="4993235"/>
                  <a:pt x="-261479" y="3907856"/>
                  <a:pt x="88253" y="2851265"/>
                </a:cubicBezTo>
                <a:cubicBezTo>
                  <a:pt x="217127" y="2461910"/>
                  <a:pt x="374930" y="2084278"/>
                  <a:pt x="561662" y="1718356"/>
                </a:cubicBezTo>
                <a:cubicBezTo>
                  <a:pt x="731361" y="1385798"/>
                  <a:pt x="924955" y="1062919"/>
                  <a:pt x="1142458" y="749720"/>
                </a:cubicBezTo>
                <a:cubicBezTo>
                  <a:pt x="1484564" y="257047"/>
                  <a:pt x="2010933" y="8094"/>
                  <a:pt x="2544449" y="195"/>
                </a:cubicBezTo>
                <a:close/>
              </a:path>
            </a:pathLst>
          </a:custGeom>
          <a:solidFill>
            <a:schemeClr val="accent1"/>
          </a:solidFill>
          <a:ln w="9525" cap="flat">
            <a:noFill/>
            <a:prstDash val="solid"/>
            <a:miter/>
          </a:ln>
        </p:spPr>
        <p:txBody>
          <a:bodyPr rot="0" spcFirstLastPara="0" vertOverflow="overflow" horzOverflow="overflow" vert="horz" wrap="square" lIns="91416" tIns="45708" rIns="91416" bIns="45708" numCol="1" spcCol="0" rtlCol="0" fromWordArt="0" anchor="ctr" anchorCtr="0" forceAA="0" compatLnSpc="1">
            <a:noAutofit/>
          </a:bodyPr>
          <a:lstStyle/>
          <a:p>
            <a:endParaRPr lang="en-US" sz="1799"/>
          </a:p>
        </p:txBody>
      </p:sp>
      <p:pic>
        <p:nvPicPr>
          <p:cNvPr id="31" name="图片 30" descr="C:\Users\rac32\OneDrive\Desktop\k9.jpgk9"/>
          <p:cNvPicPr>
            <a:picLocks noChangeAspect="1"/>
          </p:cNvPicPr>
          <p:nvPr>
            <p:custDataLst>
              <p:tags r:id="rId4"/>
            </p:custDataLst>
          </p:nvPr>
        </p:nvPicPr>
        <p:blipFill>
          <a:blip r:embed="rId15" cstate="print">
            <a:extLst>
              <a:ext uri="{28A0092B-C50C-407E-A947-70E740481C1C}">
                <a14:useLocalDpi xmlns:a14="http://schemas.microsoft.com/office/drawing/2010/main"/>
              </a:ext>
            </a:extLst>
          </a:blip>
          <a:srcRect/>
          <a:stretch>
            <a:fillRect/>
          </a:stretch>
        </p:blipFill>
        <p:spPr>
          <a:xfrm>
            <a:off x="7724590" y="2415141"/>
            <a:ext cx="3768455" cy="3850935"/>
          </a:xfrm>
          <a:custGeom>
            <a:avLst/>
            <a:gdLst>
              <a:gd name="connsiteX0" fmla="*/ 1773704 w 4580370"/>
              <a:gd name="connsiteY0" fmla="*/ 848 h 4679992"/>
              <a:gd name="connsiteX1" fmla="*/ 2552728 w 4580370"/>
              <a:gd name="connsiteY1" fmla="*/ 233594 h 4679992"/>
              <a:gd name="connsiteX2" fmla="*/ 3346074 w 4580370"/>
              <a:gd name="connsiteY2" fmla="*/ 767022 h 4679992"/>
              <a:gd name="connsiteX3" fmla="*/ 4065717 w 4580370"/>
              <a:gd name="connsiteY3" fmla="*/ 1363599 h 4679992"/>
              <a:gd name="connsiteX4" fmla="*/ 3831264 w 4580370"/>
              <a:gd name="connsiteY4" fmla="*/ 3827806 h 4679992"/>
              <a:gd name="connsiteX5" fmla="*/ 2992777 w 4580370"/>
              <a:gd name="connsiteY5" fmla="*/ 4255307 h 4679992"/>
              <a:gd name="connsiteX6" fmla="*/ 1938329 w 4580370"/>
              <a:gd name="connsiteY6" fmla="*/ 4624470 h 4679992"/>
              <a:gd name="connsiteX7" fmla="*/ 6496 w 4580370"/>
              <a:gd name="connsiteY7" fmla="*/ 3232593 h 4679992"/>
              <a:gd name="connsiteX8" fmla="*/ 42801 w 4580370"/>
              <a:gd name="connsiteY8" fmla="*/ 2149252 h 4679992"/>
              <a:gd name="connsiteX9" fmla="*/ 219155 w 4580370"/>
              <a:gd name="connsiteY9" fmla="*/ 1167917 h 4679992"/>
              <a:gd name="connsiteX10" fmla="*/ 1141961 w 4580370"/>
              <a:gd name="connsiteY10" fmla="*/ 110501 h 4679992"/>
              <a:gd name="connsiteX11" fmla="*/ 1661202 w 4580370"/>
              <a:gd name="connsiteY11" fmla="*/ 1170 h 4679992"/>
              <a:gd name="connsiteX12" fmla="*/ 1773704 w 4580370"/>
              <a:gd name="connsiteY12" fmla="*/ 848 h 4679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80370" h="4679992">
                <a:moveTo>
                  <a:pt x="1773704" y="848"/>
                </a:moveTo>
                <a:cubicBezTo>
                  <a:pt x="2036998" y="9474"/>
                  <a:pt x="2304690" y="84155"/>
                  <a:pt x="2552728" y="233594"/>
                </a:cubicBezTo>
                <a:cubicBezTo>
                  <a:pt x="2827702" y="399259"/>
                  <a:pt x="3092149" y="577073"/>
                  <a:pt x="3346074" y="767022"/>
                </a:cubicBezTo>
                <a:cubicBezTo>
                  <a:pt x="3596165" y="954098"/>
                  <a:pt x="3836044" y="1152955"/>
                  <a:pt x="4065717" y="1363599"/>
                </a:cubicBezTo>
                <a:cubicBezTo>
                  <a:pt x="4834832" y="2068972"/>
                  <a:pt x="4729928" y="3297254"/>
                  <a:pt x="3831264" y="3827806"/>
                </a:cubicBezTo>
                <a:cubicBezTo>
                  <a:pt x="3560188" y="3987840"/>
                  <a:pt x="3280691" y="4130341"/>
                  <a:pt x="2992777" y="4255307"/>
                </a:cubicBezTo>
                <a:cubicBezTo>
                  <a:pt x="2653031" y="4402770"/>
                  <a:pt x="2301548" y="4525824"/>
                  <a:pt x="1938329" y="4624470"/>
                </a:cubicBezTo>
                <a:cubicBezTo>
                  <a:pt x="990142" y="4881975"/>
                  <a:pt x="48405" y="4214234"/>
                  <a:pt x="6496" y="3232593"/>
                </a:cubicBezTo>
                <a:cubicBezTo>
                  <a:pt x="-8950" y="2870857"/>
                  <a:pt x="3154" y="2509747"/>
                  <a:pt x="42801" y="2149252"/>
                </a:cubicBezTo>
                <a:cubicBezTo>
                  <a:pt x="78829" y="1821628"/>
                  <a:pt x="137609" y="1494517"/>
                  <a:pt x="219155" y="1167917"/>
                </a:cubicBezTo>
                <a:cubicBezTo>
                  <a:pt x="347402" y="654172"/>
                  <a:pt x="704019" y="283960"/>
                  <a:pt x="1141961" y="110501"/>
                </a:cubicBezTo>
                <a:cubicBezTo>
                  <a:pt x="1306190" y="45453"/>
                  <a:pt x="1481854" y="8074"/>
                  <a:pt x="1661202" y="1170"/>
                </a:cubicBezTo>
                <a:cubicBezTo>
                  <a:pt x="1698566" y="-269"/>
                  <a:pt x="1736090" y="-384"/>
                  <a:pt x="1773704" y="848"/>
                </a:cubicBezTo>
                <a:close/>
              </a:path>
            </a:pathLst>
          </a:custGeom>
          <a:ln w="9525" cap="flat" cmpd="sng" algn="ctr">
            <a:solidFill>
              <a:schemeClr val="accent1">
                <a:alpha val="50000"/>
              </a:schemeClr>
            </a:solidFill>
            <a:prstDash val="solid"/>
            <a:round/>
            <a:headEnd type="none" w="med" len="med"/>
            <a:tailEnd type="none" w="med" len="med"/>
          </a:ln>
        </p:spPr>
      </p:pic>
      <p:sp>
        <p:nvSpPr>
          <p:cNvPr id="2" name="矩形 1"/>
          <p:cNvSpPr/>
          <p:nvPr>
            <p:custDataLst>
              <p:tags r:id="rId5"/>
            </p:custDataLst>
          </p:nvPr>
        </p:nvSpPr>
        <p:spPr>
          <a:xfrm>
            <a:off x="1612344" y="1592909"/>
            <a:ext cx="5168868" cy="652075"/>
          </a:xfrm>
          <a:prstGeom prst="rect">
            <a:avLst/>
          </a:prstGeom>
          <a:noFill/>
        </p:spPr>
        <p:txBody>
          <a:bodyPr wrap="square" lIns="0" tIns="0" rIns="0" bIns="0" rtlCol="0" anchor="t" anchorCtr="0">
            <a:normAutofit/>
          </a:bodyPr>
          <a:lstStyle/>
          <a:p>
            <a:pPr>
              <a:lnSpc>
                <a:spcPct val="150000"/>
              </a:lnSpc>
              <a:spcBef>
                <a:spcPct val="0"/>
              </a:spcBef>
              <a:spcAft>
                <a:spcPct val="0"/>
              </a:spcAft>
            </a:pPr>
            <a:r>
              <a:rPr lang="en-US" sz="1400" dirty="0">
                <a:ln>
                  <a:noFill/>
                  <a:prstDash val="sysDot"/>
                </a:ln>
                <a:solidFill>
                  <a:schemeClr val="tx1">
                    <a:lumMod val="85000"/>
                    <a:lumOff val="15000"/>
                  </a:schemeClr>
                </a:solidFill>
              </a:rPr>
              <a:t>Obdelava naročil, plačil in inventarja</a:t>
            </a:r>
          </a:p>
        </p:txBody>
      </p:sp>
      <p:sp>
        <p:nvSpPr>
          <p:cNvPr id="3" name="矩形 2"/>
          <p:cNvSpPr/>
          <p:nvPr>
            <p:custDataLst>
              <p:tags r:id="rId6"/>
            </p:custDataLst>
          </p:nvPr>
        </p:nvSpPr>
        <p:spPr>
          <a:xfrm>
            <a:off x="1612345" y="1196097"/>
            <a:ext cx="5168775" cy="367649"/>
          </a:xfrm>
          <a:prstGeom prst="rect">
            <a:avLst/>
          </a:prstGeom>
          <a:noFill/>
        </p:spPr>
        <p:txBody>
          <a:bodyPr wrap="square" lIns="0" tIns="0" rIns="0" bIns="0" rtlCol="0" anchor="b">
            <a:normAutofit/>
          </a:bodyPr>
          <a:lstStyle/>
          <a:p>
            <a:pPr>
              <a:spcBef>
                <a:spcPct val="0"/>
              </a:spcBef>
              <a:spcAft>
                <a:spcPct val="0"/>
              </a:spcAft>
              <a:buClr>
                <a:schemeClr val="accent1"/>
              </a:buClr>
              <a:buSzPct val="70000"/>
            </a:pPr>
            <a:r>
              <a:rPr lang="en-US" sz="1400" b="1" dirty="0">
                <a:solidFill>
                  <a:schemeClr val="accent1"/>
                </a:solidFill>
                <a:latin typeface="+mj-lt"/>
              </a:rPr>
              <a:t>TRANSAKCIJSKI SISTEMI</a:t>
            </a:r>
          </a:p>
        </p:txBody>
      </p:sp>
      <p:sp>
        <p:nvSpPr>
          <p:cNvPr id="4" name="矩形 3"/>
          <p:cNvSpPr/>
          <p:nvPr>
            <p:custDataLst>
              <p:tags r:id="rId7"/>
            </p:custDataLst>
          </p:nvPr>
        </p:nvSpPr>
        <p:spPr>
          <a:xfrm>
            <a:off x="1612344" y="4429074"/>
            <a:ext cx="5168868" cy="652075"/>
          </a:xfrm>
          <a:prstGeom prst="rect">
            <a:avLst/>
          </a:prstGeom>
          <a:noFill/>
        </p:spPr>
        <p:txBody>
          <a:bodyPr wrap="square" lIns="0" tIns="0" rIns="0" bIns="0" rtlCol="0" anchor="t" anchorCtr="0">
            <a:normAutofit/>
          </a:bodyPr>
          <a:lstStyle/>
          <a:p>
            <a:pPr>
              <a:lnSpc>
                <a:spcPct val="150000"/>
              </a:lnSpc>
              <a:spcBef>
                <a:spcPct val="0"/>
              </a:spcBef>
              <a:spcAft>
                <a:spcPct val="0"/>
              </a:spcAft>
            </a:pPr>
            <a:r>
              <a:rPr lang="en-US" sz="1400" dirty="0">
                <a:ln>
                  <a:noFill/>
                  <a:prstDash val="sysDot"/>
                </a:ln>
                <a:solidFill>
                  <a:schemeClr val="tx1">
                    <a:lumMod val="85000"/>
                    <a:lumOff val="15000"/>
                  </a:schemeClr>
                </a:solidFill>
              </a:rPr>
              <a:t>Upravljanje interakcij s strankami in izboljšanje odnosov ter zadovoljstvo strank</a:t>
            </a:r>
          </a:p>
        </p:txBody>
      </p:sp>
      <p:sp>
        <p:nvSpPr>
          <p:cNvPr id="5" name="矩形 4"/>
          <p:cNvSpPr/>
          <p:nvPr>
            <p:custDataLst>
              <p:tags r:id="rId8"/>
            </p:custDataLst>
          </p:nvPr>
        </p:nvSpPr>
        <p:spPr>
          <a:xfrm>
            <a:off x="1557908" y="4002070"/>
            <a:ext cx="5168775" cy="367649"/>
          </a:xfrm>
          <a:prstGeom prst="rect">
            <a:avLst/>
          </a:prstGeom>
          <a:noFill/>
        </p:spPr>
        <p:txBody>
          <a:bodyPr wrap="square" lIns="0" tIns="0" rIns="0" bIns="0" rtlCol="0" anchor="b">
            <a:normAutofit fontScale="77500" lnSpcReduction="20000"/>
          </a:bodyPr>
          <a:lstStyle/>
          <a:p>
            <a:pPr>
              <a:spcBef>
                <a:spcPct val="0"/>
              </a:spcBef>
              <a:spcAft>
                <a:spcPct val="0"/>
              </a:spcAft>
              <a:buClr>
                <a:schemeClr val="accent1"/>
              </a:buClr>
              <a:buSzPct val="70000"/>
            </a:pPr>
            <a:r>
              <a:rPr lang="en-US" sz="1999" b="1" dirty="0">
                <a:solidFill>
                  <a:schemeClr val="accent1"/>
                </a:solidFill>
                <a:latin typeface="+mj-lt"/>
              </a:rPr>
              <a:t>SISTEMI ZA UPRAVLJANJE ODNOSOV S STRANKAMI (CRM)</a:t>
            </a:r>
          </a:p>
        </p:txBody>
      </p:sp>
      <p:sp>
        <p:nvSpPr>
          <p:cNvPr id="7" name="矩形 6"/>
          <p:cNvSpPr/>
          <p:nvPr>
            <p:custDataLst>
              <p:tags r:id="rId9"/>
            </p:custDataLst>
          </p:nvPr>
        </p:nvSpPr>
        <p:spPr>
          <a:xfrm>
            <a:off x="1612344" y="2415141"/>
            <a:ext cx="5168868" cy="652075"/>
          </a:xfrm>
          <a:prstGeom prst="rect">
            <a:avLst/>
          </a:prstGeom>
          <a:noFill/>
        </p:spPr>
        <p:txBody>
          <a:bodyPr wrap="square" lIns="0" tIns="0" rIns="0" bIns="0" rtlCol="0" anchor="t" anchorCtr="0">
            <a:normAutofit/>
          </a:bodyPr>
          <a:lstStyle/>
          <a:p>
            <a:pPr>
              <a:lnSpc>
                <a:spcPct val="150000"/>
              </a:lnSpc>
              <a:spcBef>
                <a:spcPct val="0"/>
              </a:spcBef>
              <a:spcAft>
                <a:spcPct val="0"/>
              </a:spcAft>
            </a:pPr>
            <a:r>
              <a:rPr lang="en-US" sz="1400" dirty="0">
                <a:ln>
                  <a:noFill/>
                  <a:prstDash val="sysDot"/>
                </a:ln>
                <a:solidFill>
                  <a:schemeClr val="tx1">
                    <a:lumMod val="85000"/>
                    <a:lumOff val="15000"/>
                  </a:schemeClr>
                </a:solidFill>
              </a:rPr>
              <a:t>Analiza podatkov in pripomočke za odločanje</a:t>
            </a:r>
          </a:p>
        </p:txBody>
      </p:sp>
      <p:sp>
        <p:nvSpPr>
          <p:cNvPr id="8" name="矩形 7"/>
          <p:cNvSpPr/>
          <p:nvPr>
            <p:custDataLst>
              <p:tags r:id="rId10"/>
            </p:custDataLst>
          </p:nvPr>
        </p:nvSpPr>
        <p:spPr>
          <a:xfrm>
            <a:off x="1612345" y="2004362"/>
            <a:ext cx="5168775" cy="367649"/>
          </a:xfrm>
          <a:prstGeom prst="rect">
            <a:avLst/>
          </a:prstGeom>
          <a:noFill/>
        </p:spPr>
        <p:txBody>
          <a:bodyPr wrap="square" lIns="0" tIns="0" rIns="0" bIns="0" rtlCol="0" anchor="b">
            <a:normAutofit/>
          </a:bodyPr>
          <a:lstStyle/>
          <a:p>
            <a:pPr>
              <a:spcBef>
                <a:spcPct val="0"/>
              </a:spcBef>
              <a:spcAft>
                <a:spcPct val="0"/>
              </a:spcAft>
              <a:buClr>
                <a:schemeClr val="accent1"/>
              </a:buClr>
              <a:buSzPct val="70000"/>
            </a:pPr>
            <a:r>
              <a:rPr lang="en-US" sz="1400" b="1" dirty="0">
                <a:solidFill>
                  <a:schemeClr val="accent1"/>
                </a:solidFill>
                <a:latin typeface="+mj-lt"/>
              </a:rPr>
              <a:t>SISTEMI ZA PODPORO ODLOČANJU</a:t>
            </a:r>
          </a:p>
        </p:txBody>
      </p:sp>
      <p:sp>
        <p:nvSpPr>
          <p:cNvPr id="18" name="矩形 17"/>
          <p:cNvSpPr/>
          <p:nvPr>
            <p:custDataLst>
              <p:tags r:id="rId11"/>
            </p:custDataLst>
          </p:nvPr>
        </p:nvSpPr>
        <p:spPr>
          <a:xfrm>
            <a:off x="1612344" y="3284984"/>
            <a:ext cx="5168868" cy="558610"/>
          </a:xfrm>
          <a:prstGeom prst="rect">
            <a:avLst/>
          </a:prstGeom>
          <a:noFill/>
        </p:spPr>
        <p:txBody>
          <a:bodyPr wrap="square" lIns="0" tIns="0" rIns="0" bIns="0" rtlCol="0" anchor="t" anchorCtr="0">
            <a:normAutofit fontScale="92500" lnSpcReduction="10000"/>
          </a:bodyPr>
          <a:lstStyle/>
          <a:p>
            <a:pPr>
              <a:lnSpc>
                <a:spcPct val="150000"/>
              </a:lnSpc>
              <a:spcBef>
                <a:spcPct val="0"/>
              </a:spcBef>
              <a:spcAft>
                <a:spcPct val="0"/>
              </a:spcAft>
            </a:pPr>
            <a:r>
              <a:rPr lang="en-US" sz="1400" dirty="0" err="1">
                <a:sym typeface="+mn-ea"/>
              </a:rPr>
              <a:t>Integracija</a:t>
            </a:r>
            <a:r>
              <a:rPr lang="en-US" sz="1400" dirty="0">
                <a:sym typeface="+mn-ea"/>
              </a:rPr>
              <a:t> </a:t>
            </a:r>
            <a:r>
              <a:rPr lang="en-US" sz="1400" dirty="0" err="1">
                <a:sym typeface="+mn-ea"/>
              </a:rPr>
              <a:t>vseh</a:t>
            </a:r>
            <a:r>
              <a:rPr lang="en-US" sz="1400" dirty="0">
                <a:sym typeface="+mn-ea"/>
              </a:rPr>
              <a:t> </a:t>
            </a:r>
            <a:r>
              <a:rPr lang="en-US" sz="1400" dirty="0" err="1">
                <a:sym typeface="+mn-ea"/>
              </a:rPr>
              <a:t>funkcij</a:t>
            </a:r>
            <a:r>
              <a:rPr lang="en-US" sz="1400" dirty="0">
                <a:sym typeface="+mn-ea"/>
              </a:rPr>
              <a:t> </a:t>
            </a:r>
            <a:r>
              <a:rPr lang="en-US" sz="1400" dirty="0" err="1">
                <a:sym typeface="+mn-ea"/>
              </a:rPr>
              <a:t>podjetja</a:t>
            </a:r>
            <a:r>
              <a:rPr lang="en-US" sz="1400" dirty="0">
                <a:sym typeface="+mn-ea"/>
              </a:rPr>
              <a:t>, od </a:t>
            </a:r>
            <a:r>
              <a:rPr lang="en-US" sz="1400" dirty="0" err="1">
                <a:sym typeface="+mn-ea"/>
              </a:rPr>
              <a:t>financ</a:t>
            </a:r>
            <a:r>
              <a:rPr lang="en-US" sz="1400" dirty="0">
                <a:sym typeface="+mn-ea"/>
              </a:rPr>
              <a:t>, </a:t>
            </a:r>
            <a:r>
              <a:rPr lang="en-US" sz="1400" dirty="0" err="1">
                <a:sym typeface="+mn-ea"/>
              </a:rPr>
              <a:t>človeških</a:t>
            </a:r>
            <a:r>
              <a:rPr lang="en-US" sz="1400" dirty="0">
                <a:sym typeface="+mn-ea"/>
              </a:rPr>
              <a:t> </a:t>
            </a:r>
            <a:r>
              <a:rPr lang="en-US" sz="1400" dirty="0" err="1">
                <a:sym typeface="+mn-ea"/>
              </a:rPr>
              <a:t>virov</a:t>
            </a:r>
            <a:r>
              <a:rPr lang="en-US" sz="1400" dirty="0">
                <a:sym typeface="+mn-ea"/>
              </a:rPr>
              <a:t> do </a:t>
            </a:r>
            <a:r>
              <a:rPr lang="en-US" sz="1400" dirty="0" err="1">
                <a:sym typeface="+mn-ea"/>
              </a:rPr>
              <a:t>proizvodnje</a:t>
            </a:r>
            <a:r>
              <a:rPr lang="en-US" sz="1400" dirty="0">
                <a:sym typeface="+mn-ea"/>
              </a:rPr>
              <a:t>, v </a:t>
            </a:r>
            <a:r>
              <a:rPr lang="en-US" sz="1400" dirty="0" err="1">
                <a:sym typeface="+mn-ea"/>
              </a:rPr>
              <a:t>enoten</a:t>
            </a:r>
            <a:r>
              <a:rPr lang="en-US" sz="1400" dirty="0">
                <a:sym typeface="+mn-ea"/>
              </a:rPr>
              <a:t> </a:t>
            </a:r>
            <a:r>
              <a:rPr lang="en-US" sz="1400" dirty="0" err="1">
                <a:sym typeface="+mn-ea"/>
              </a:rPr>
              <a:t>sistem</a:t>
            </a:r>
            <a:endParaRPr lang="en-US" sz="1400" dirty="0"/>
          </a:p>
          <a:p>
            <a:pPr>
              <a:lnSpc>
                <a:spcPct val="150000"/>
              </a:lnSpc>
              <a:spcBef>
                <a:spcPct val="0"/>
              </a:spcBef>
              <a:spcAft>
                <a:spcPct val="0"/>
              </a:spcAft>
            </a:pPr>
            <a:endParaRPr lang="en-US" sz="1400" dirty="0">
              <a:ln>
                <a:noFill/>
                <a:prstDash val="sysDot"/>
              </a:ln>
              <a:solidFill>
                <a:schemeClr val="tx1">
                  <a:lumMod val="85000"/>
                  <a:lumOff val="15000"/>
                </a:schemeClr>
              </a:solidFill>
            </a:endParaRPr>
          </a:p>
          <a:p>
            <a:pPr>
              <a:lnSpc>
                <a:spcPct val="150000"/>
              </a:lnSpc>
              <a:spcBef>
                <a:spcPct val="0"/>
              </a:spcBef>
              <a:spcAft>
                <a:spcPct val="0"/>
              </a:spcAft>
            </a:pPr>
            <a:endParaRPr lang="en-US" sz="1400" dirty="0">
              <a:ln>
                <a:noFill/>
                <a:prstDash val="sysDot"/>
              </a:ln>
              <a:solidFill>
                <a:schemeClr val="tx1">
                  <a:lumMod val="85000"/>
                  <a:lumOff val="15000"/>
                </a:schemeClr>
              </a:solidFill>
            </a:endParaRPr>
          </a:p>
        </p:txBody>
      </p:sp>
      <p:sp>
        <p:nvSpPr>
          <p:cNvPr id="19" name="矩形 18"/>
          <p:cNvSpPr/>
          <p:nvPr>
            <p:custDataLst>
              <p:tags r:id="rId12"/>
            </p:custDataLst>
          </p:nvPr>
        </p:nvSpPr>
        <p:spPr>
          <a:xfrm>
            <a:off x="1612345" y="2908486"/>
            <a:ext cx="5168775" cy="367649"/>
          </a:xfrm>
          <a:prstGeom prst="rect">
            <a:avLst/>
          </a:prstGeom>
          <a:noFill/>
        </p:spPr>
        <p:txBody>
          <a:bodyPr wrap="square" lIns="0" tIns="0" rIns="0" bIns="0" rtlCol="0" anchor="b">
            <a:normAutofit/>
          </a:bodyPr>
          <a:lstStyle/>
          <a:p>
            <a:pPr>
              <a:spcBef>
                <a:spcPct val="0"/>
              </a:spcBef>
              <a:spcAft>
                <a:spcPct val="0"/>
              </a:spcAft>
              <a:buClr>
                <a:schemeClr val="accent1"/>
              </a:buClr>
              <a:buSzPct val="70000"/>
            </a:pPr>
            <a:r>
              <a:rPr lang="en-US" sz="1400" b="1" dirty="0">
                <a:solidFill>
                  <a:schemeClr val="accent1"/>
                </a:solidFill>
                <a:latin typeface="+mj-lt"/>
              </a:rPr>
              <a:t>UPRAVNI SISTEMI (ERP)</a:t>
            </a:r>
          </a:p>
        </p:txBody>
      </p:sp>
      <p:sp>
        <p:nvSpPr>
          <p:cNvPr id="11" name="Text Box 10"/>
          <p:cNvSpPr txBox="1"/>
          <p:nvPr/>
        </p:nvSpPr>
        <p:spPr>
          <a:xfrm>
            <a:off x="1491852" y="5143277"/>
            <a:ext cx="5486876" cy="521834"/>
          </a:xfrm>
          <a:prstGeom prst="rect">
            <a:avLst/>
          </a:prstGeom>
          <a:noFill/>
        </p:spPr>
        <p:txBody>
          <a:bodyPr wrap="square" rtlCol="0">
            <a:spAutoFit/>
          </a:bodyPr>
          <a:lstStyle/>
          <a:p>
            <a:pPr>
              <a:spcBef>
                <a:spcPct val="0"/>
              </a:spcBef>
              <a:spcAft>
                <a:spcPct val="0"/>
              </a:spcAft>
              <a:buClr>
                <a:schemeClr val="accent1"/>
              </a:buClr>
              <a:buSzPct val="70000"/>
            </a:pPr>
            <a:r>
              <a:rPr lang="en-US" sz="1400" b="1" dirty="0">
                <a:solidFill>
                  <a:schemeClr val="accent1"/>
                </a:solidFill>
                <a:latin typeface="+mj-lt"/>
              </a:rPr>
              <a:t>SISTEMI ZA UPRAVLJANJE OSKRBOVALNE VERIGE (SCM)</a:t>
            </a:r>
          </a:p>
          <a:p>
            <a:pPr>
              <a:spcBef>
                <a:spcPct val="0"/>
              </a:spcBef>
              <a:spcAft>
                <a:spcPct val="0"/>
              </a:spcAft>
              <a:buClr>
                <a:schemeClr val="accent1"/>
              </a:buClr>
              <a:buSzPct val="70000"/>
            </a:pPr>
            <a:endParaRPr lang="en-US" sz="1400" b="1" dirty="0">
              <a:solidFill>
                <a:schemeClr val="accent5">
                  <a:lumMod val="90000"/>
                </a:schemeClr>
              </a:solidFill>
            </a:endParaRPr>
          </a:p>
        </p:txBody>
      </p:sp>
      <p:sp>
        <p:nvSpPr>
          <p:cNvPr id="12" name="Text Box 11"/>
          <p:cNvSpPr txBox="1"/>
          <p:nvPr/>
        </p:nvSpPr>
        <p:spPr>
          <a:xfrm>
            <a:off x="1448048" y="5501999"/>
            <a:ext cx="5574483" cy="306625"/>
          </a:xfrm>
          <a:prstGeom prst="rect">
            <a:avLst/>
          </a:prstGeom>
          <a:noFill/>
        </p:spPr>
        <p:txBody>
          <a:bodyPr wrap="square" rtlCol="0">
            <a:spAutoFit/>
          </a:bodyPr>
          <a:lstStyle/>
          <a:p>
            <a:r>
              <a:rPr lang="en-US" sz="1400" dirty="0" err="1"/>
              <a:t>Optimiziranje</a:t>
            </a:r>
            <a:r>
              <a:rPr lang="en-US" sz="1400" dirty="0"/>
              <a:t> </a:t>
            </a:r>
            <a:r>
              <a:rPr lang="en-US" sz="1400" dirty="0" err="1"/>
              <a:t>procesa</a:t>
            </a:r>
            <a:r>
              <a:rPr lang="en-US" sz="1400" dirty="0"/>
              <a:t> </a:t>
            </a:r>
            <a:r>
              <a:rPr lang="en-US" sz="1400" dirty="0" err="1"/>
              <a:t>dobave</a:t>
            </a:r>
            <a:r>
              <a:rPr lang="en-US" sz="1400" dirty="0"/>
              <a:t> in </a:t>
            </a:r>
            <a:r>
              <a:rPr lang="en-US" sz="1400" dirty="0" err="1"/>
              <a:t>distribucije</a:t>
            </a:r>
            <a:endParaRPr lang="en-US" sz="1400" dirty="0"/>
          </a:p>
        </p:txBody>
      </p:sp>
    </p:spTree>
    <p:custDataLst>
      <p:tags r:id="rId1"/>
    </p:custDataLst>
    <p:extLst>
      <p:ext uri="{BB962C8B-B14F-4D97-AF65-F5344CB8AC3E}">
        <p14:creationId xmlns:p14="http://schemas.microsoft.com/office/powerpoint/2010/main" val="36400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barn(inVertical)">
                                      <p:cBhvr>
                                        <p:cTn id="19" dur="5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wipe(down)">
                                      <p:cBhvr>
                                        <p:cTn id="24" dur="500"/>
                                        <p:tgtEl>
                                          <p:spTgt spid="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circle(in)">
                                      <p:cBhvr>
                                        <p:cTn id="46" dur="20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11">
                                            <p:txEl>
                                              <p:pRg st="0" end="0"/>
                                            </p:txEl>
                                          </p:spTgt>
                                        </p:tgtEl>
                                        <p:attrNameLst>
                                          <p:attrName>style.visibility</p:attrName>
                                        </p:attrNameLst>
                                      </p:cBhvr>
                                      <p:to>
                                        <p:strVal val="visible"/>
                                      </p:to>
                                    </p:set>
                                    <p:animEffect transition="in" filter="circle(in)">
                                      <p:cBhvr>
                                        <p:cTn id="51" dur="2000"/>
                                        <p:tgtEl>
                                          <p:spTgt spid="11">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nodeType="clickEffect">
                                  <p:stCondLst>
                                    <p:cond delay="0"/>
                                  </p:stCondLst>
                                  <p:childTnLst>
                                    <p:set>
                                      <p:cBhvr>
                                        <p:cTn id="55" dur="1" fill="hold">
                                          <p:stCondLst>
                                            <p:cond delay="0"/>
                                          </p:stCondLst>
                                        </p:cTn>
                                        <p:tgtEl>
                                          <p:spTgt spid="12">
                                            <p:txEl>
                                              <p:pRg st="0" end="0"/>
                                            </p:txEl>
                                          </p:spTgt>
                                        </p:tgtEl>
                                        <p:attrNameLst>
                                          <p:attrName>style.visibility</p:attrName>
                                        </p:attrNameLst>
                                      </p:cBhvr>
                                      <p:to>
                                        <p:strVal val="visible"/>
                                      </p:to>
                                    </p:set>
                                    <p:animEffect transition="in" filter="wheel(1)">
                                      <p:cBhvr>
                                        <p:cTn id="56"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8" grpId="0"/>
      <p:bldP spid="1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1647589" y="324490"/>
            <a:ext cx="10797188" cy="720000"/>
          </a:xfrm>
        </p:spPr>
        <p:txBody>
          <a:bodyPr wrap="square">
            <a:normAutofit/>
          </a:bodyPr>
          <a:lstStyle/>
          <a:p>
            <a:r>
              <a:rPr lang="en-US" b="1" dirty="0">
                <a:ln w="9525">
                  <a:solidFill>
                    <a:schemeClr val="bg1"/>
                  </a:solidFill>
                  <a:prstDash val="solid"/>
                </a:ln>
              </a:rPr>
              <a:t>PREDNOSTI INFORMACIJSKIH SISTEMOV </a:t>
            </a:r>
          </a:p>
        </p:txBody>
      </p:sp>
      <p:sp>
        <p:nvSpPr>
          <p:cNvPr id="3" name="矩形 2"/>
          <p:cNvSpPr/>
          <p:nvPr>
            <p:custDataLst>
              <p:tags r:id="rId3"/>
            </p:custDataLst>
          </p:nvPr>
        </p:nvSpPr>
        <p:spPr>
          <a:xfrm>
            <a:off x="9431738" y="1558143"/>
            <a:ext cx="1943229" cy="5396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b">
            <a:normAutofit/>
          </a:bodyPr>
          <a:lstStyle/>
          <a:p>
            <a:r>
              <a:rPr lang="en-US" sz="1600" b="1" kern="0" dirty="0">
                <a:solidFill>
                  <a:schemeClr val="accent1"/>
                </a:solidFill>
                <a:latin typeface="+mj-lt"/>
                <a:sym typeface="Arial" panose="020B0604020202020204" pitchFamily="34" charset="0"/>
              </a:rPr>
              <a:t>Konkurenca na trgu in inovacije</a:t>
            </a:r>
          </a:p>
        </p:txBody>
      </p:sp>
      <p:sp>
        <p:nvSpPr>
          <p:cNvPr id="4" name="矩形 3"/>
          <p:cNvSpPr/>
          <p:nvPr>
            <p:custDataLst>
              <p:tags r:id="rId4"/>
            </p:custDataLst>
          </p:nvPr>
        </p:nvSpPr>
        <p:spPr>
          <a:xfrm>
            <a:off x="9431738" y="2188533"/>
            <a:ext cx="1943229" cy="7199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ormAutofit fontScale="92500" lnSpcReduction="10000"/>
          </a:bodyPr>
          <a:lstStyle/>
          <a:p>
            <a:pPr>
              <a:lnSpc>
                <a:spcPct val="130000"/>
              </a:lnSpc>
            </a:pPr>
            <a:r>
              <a:rPr lang="en-US" sz="1400" kern="0" dirty="0">
                <a:solidFill>
                  <a:schemeClr val="tx1">
                    <a:lumMod val="85000"/>
                    <a:lumOff val="15000"/>
                  </a:schemeClr>
                </a:solidFill>
                <a:sym typeface="+mn-ea"/>
              </a:rPr>
              <a:t>Hitrejša reakcija na tržne spremembe in uvedba novih storitev</a:t>
            </a:r>
          </a:p>
        </p:txBody>
      </p:sp>
      <p:sp>
        <p:nvSpPr>
          <p:cNvPr id="6" name="矩形 5"/>
          <p:cNvSpPr/>
          <p:nvPr>
            <p:custDataLst>
              <p:tags r:id="rId5"/>
            </p:custDataLst>
          </p:nvPr>
        </p:nvSpPr>
        <p:spPr>
          <a:xfrm>
            <a:off x="9431738" y="3049369"/>
            <a:ext cx="1943229" cy="5396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b">
            <a:normAutofit/>
          </a:bodyPr>
          <a:lstStyle/>
          <a:p>
            <a:r>
              <a:rPr lang="en-US" sz="1600" b="1" kern="0" dirty="0">
                <a:solidFill>
                  <a:schemeClr val="accent1"/>
                </a:solidFill>
                <a:latin typeface="+mj-lt"/>
                <a:sym typeface="Arial" panose="020B0604020202020204" pitchFamily="34" charset="0"/>
              </a:rPr>
              <a:t>Primeri uspešnih implementacij IS</a:t>
            </a:r>
          </a:p>
        </p:txBody>
      </p:sp>
      <p:sp>
        <p:nvSpPr>
          <p:cNvPr id="7" name="矩形 6"/>
          <p:cNvSpPr/>
          <p:nvPr>
            <p:custDataLst>
              <p:tags r:id="rId6"/>
            </p:custDataLst>
          </p:nvPr>
        </p:nvSpPr>
        <p:spPr>
          <a:xfrm>
            <a:off x="9431738" y="3679760"/>
            <a:ext cx="2002268" cy="10423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lstStyle/>
          <a:p>
            <a:pPr>
              <a:lnSpc>
                <a:spcPct val="130000"/>
              </a:lnSpc>
            </a:pPr>
            <a:r>
              <a:rPr lang="en-US" sz="1400" kern="0" dirty="0">
                <a:solidFill>
                  <a:schemeClr val="tx1">
                    <a:lumMod val="85000"/>
                    <a:lumOff val="15000"/>
                  </a:schemeClr>
                </a:solidFill>
                <a:sym typeface="+mn-ea"/>
              </a:rPr>
              <a:t>AMAZON, GOOGLE </a:t>
            </a:r>
          </a:p>
          <a:p>
            <a:pPr>
              <a:lnSpc>
                <a:spcPct val="130000"/>
              </a:lnSpc>
            </a:pPr>
            <a:r>
              <a:rPr lang="en-US" sz="1400" kern="0" dirty="0">
                <a:solidFill>
                  <a:schemeClr val="tx1">
                    <a:lumMod val="85000"/>
                    <a:lumOff val="15000"/>
                  </a:schemeClr>
                </a:solidFill>
                <a:sym typeface="+mn-ea"/>
              </a:rPr>
              <a:t>(uvedba IS jim je omogočila prednost in vodstvo na trgu)</a:t>
            </a:r>
          </a:p>
        </p:txBody>
      </p:sp>
      <p:sp>
        <p:nvSpPr>
          <p:cNvPr id="12" name="矩形 11"/>
          <p:cNvSpPr/>
          <p:nvPr>
            <p:custDataLst>
              <p:tags r:id="rId7"/>
            </p:custDataLst>
          </p:nvPr>
        </p:nvSpPr>
        <p:spPr>
          <a:xfrm>
            <a:off x="1509333" y="1467373"/>
            <a:ext cx="1943229" cy="5396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b">
            <a:noAutofit/>
          </a:bodyPr>
          <a:lstStyle/>
          <a:p>
            <a:r>
              <a:rPr lang="en-US" sz="1600" b="1" kern="0" dirty="0">
                <a:solidFill>
                  <a:schemeClr val="accent1"/>
                </a:solidFill>
                <a:latin typeface="+mj-lt"/>
                <a:sym typeface="Arial" panose="020B0604020202020204" pitchFamily="34" charset="0"/>
              </a:rPr>
              <a:t>Povečana učinkovitost</a:t>
            </a:r>
          </a:p>
        </p:txBody>
      </p:sp>
      <p:sp>
        <p:nvSpPr>
          <p:cNvPr id="15" name="矩形 14"/>
          <p:cNvSpPr/>
          <p:nvPr>
            <p:custDataLst>
              <p:tags r:id="rId8"/>
            </p:custDataLst>
          </p:nvPr>
        </p:nvSpPr>
        <p:spPr>
          <a:xfrm>
            <a:off x="1509333" y="1959370"/>
            <a:ext cx="2656783" cy="10652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ormAutofit fontScale="97500" lnSpcReduction="10000"/>
          </a:bodyPr>
          <a:lstStyle/>
          <a:p>
            <a:pPr>
              <a:lnSpc>
                <a:spcPct val="130000"/>
              </a:lnSpc>
            </a:pPr>
            <a:r>
              <a:rPr lang="en-US" sz="1400" kern="0" dirty="0">
                <a:solidFill>
                  <a:schemeClr val="tx1">
                    <a:lumMod val="85000"/>
                    <a:lumOff val="15000"/>
                  </a:schemeClr>
                </a:solidFill>
                <a:sym typeface="+mn-ea"/>
              </a:rPr>
              <a:t>avtomatizacija rutinskih nalog omogoča zaposlenim, da se osredotočijo na bolj strateške naloge</a:t>
            </a:r>
          </a:p>
        </p:txBody>
      </p:sp>
      <p:sp>
        <p:nvSpPr>
          <p:cNvPr id="18" name="矩形 17"/>
          <p:cNvSpPr/>
          <p:nvPr>
            <p:custDataLst>
              <p:tags r:id="rId9"/>
            </p:custDataLst>
          </p:nvPr>
        </p:nvSpPr>
        <p:spPr>
          <a:xfrm>
            <a:off x="1549962" y="3314742"/>
            <a:ext cx="1943229" cy="5396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b"/>
          <a:lstStyle/>
          <a:p>
            <a:r>
              <a:rPr lang="en-US" sz="1600" b="1" kern="0" dirty="0">
                <a:solidFill>
                  <a:schemeClr val="accent1"/>
                </a:solidFill>
                <a:latin typeface="+mj-lt"/>
                <a:sym typeface="Arial" panose="020B0604020202020204" pitchFamily="34" charset="0"/>
              </a:rPr>
              <a:t>Izboljšana komunikacija in sodelovanje</a:t>
            </a:r>
          </a:p>
        </p:txBody>
      </p:sp>
      <p:sp>
        <p:nvSpPr>
          <p:cNvPr id="21" name="矩形 20"/>
          <p:cNvSpPr/>
          <p:nvPr>
            <p:custDataLst>
              <p:tags r:id="rId10"/>
            </p:custDataLst>
          </p:nvPr>
        </p:nvSpPr>
        <p:spPr>
          <a:xfrm>
            <a:off x="1549962" y="3903234"/>
            <a:ext cx="1943229" cy="7199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ormAutofit/>
          </a:bodyPr>
          <a:lstStyle/>
          <a:p>
            <a:pPr>
              <a:lnSpc>
                <a:spcPct val="130000"/>
              </a:lnSpc>
            </a:pPr>
            <a:r>
              <a:rPr lang="en-US" sz="1400" kern="0" dirty="0">
                <a:solidFill>
                  <a:schemeClr val="tx1">
                    <a:lumMod val="85000"/>
                    <a:lumOff val="15000"/>
                  </a:schemeClr>
                </a:solidFill>
                <a:sym typeface="+mn-ea"/>
              </a:rPr>
              <a:t>Lažji dostop do podatkov</a:t>
            </a:r>
          </a:p>
          <a:p>
            <a:pPr>
              <a:lnSpc>
                <a:spcPct val="130000"/>
              </a:lnSpc>
            </a:pPr>
            <a:endParaRPr lang="en-US" sz="1400" kern="0" dirty="0">
              <a:solidFill>
                <a:schemeClr val="tx1">
                  <a:lumMod val="85000"/>
                  <a:lumOff val="15000"/>
                </a:schemeClr>
              </a:solidFill>
              <a:sym typeface="+mn-ea"/>
            </a:endParaRPr>
          </a:p>
        </p:txBody>
      </p:sp>
      <p:sp>
        <p:nvSpPr>
          <p:cNvPr id="24" name="矩形 23"/>
          <p:cNvSpPr/>
          <p:nvPr>
            <p:custDataLst>
              <p:tags r:id="rId11"/>
            </p:custDataLst>
          </p:nvPr>
        </p:nvSpPr>
        <p:spPr>
          <a:xfrm>
            <a:off x="1529647" y="4710109"/>
            <a:ext cx="1943229" cy="5396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b">
            <a:normAutofit fontScale="90000"/>
          </a:bodyPr>
          <a:lstStyle/>
          <a:p>
            <a:r>
              <a:rPr lang="en-US" sz="1799" b="1" kern="0" dirty="0">
                <a:solidFill>
                  <a:schemeClr val="accent1"/>
                </a:solidFill>
                <a:latin typeface="+mj-lt"/>
                <a:sym typeface="Arial" panose="020B0604020202020204" pitchFamily="34" charset="0"/>
              </a:rPr>
              <a:t>Boljše odločanje na podlagi podatkov</a:t>
            </a:r>
          </a:p>
        </p:txBody>
      </p:sp>
      <p:sp>
        <p:nvSpPr>
          <p:cNvPr id="27" name="矩形 26"/>
          <p:cNvSpPr/>
          <p:nvPr>
            <p:custDataLst>
              <p:tags r:id="rId12"/>
            </p:custDataLst>
          </p:nvPr>
        </p:nvSpPr>
        <p:spPr>
          <a:xfrm>
            <a:off x="1519490" y="5336690"/>
            <a:ext cx="1943229" cy="7199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ormAutofit/>
          </a:bodyPr>
          <a:lstStyle/>
          <a:p>
            <a:pPr>
              <a:lnSpc>
                <a:spcPct val="130000"/>
              </a:lnSpc>
            </a:pPr>
            <a:r>
              <a:rPr lang="en-US" sz="1400" kern="0" dirty="0">
                <a:solidFill>
                  <a:schemeClr val="tx1">
                    <a:lumMod val="85000"/>
                    <a:lumOff val="15000"/>
                  </a:schemeClr>
                </a:solidFill>
                <a:sym typeface="+mn-ea"/>
              </a:rPr>
              <a:t>Hitrejše in bolj informirane odločitve</a:t>
            </a:r>
          </a:p>
          <a:p>
            <a:pPr>
              <a:lnSpc>
                <a:spcPct val="130000"/>
              </a:lnSpc>
            </a:pPr>
            <a:endParaRPr lang="en-US" sz="1400" kern="0" dirty="0">
              <a:solidFill>
                <a:schemeClr val="tx1">
                  <a:lumMod val="85000"/>
                  <a:lumOff val="15000"/>
                </a:schemeClr>
              </a:solidFill>
              <a:sym typeface="+mn-ea"/>
            </a:endParaRPr>
          </a:p>
        </p:txBody>
      </p:sp>
      <p:sp>
        <p:nvSpPr>
          <p:cNvPr id="28" name="任意多边形: 形状 4"/>
          <p:cNvSpPr/>
          <p:nvPr>
            <p:custDataLst>
              <p:tags r:id="rId13"/>
            </p:custDataLst>
          </p:nvPr>
        </p:nvSpPr>
        <p:spPr>
          <a:xfrm>
            <a:off x="4050325" y="1404597"/>
            <a:ext cx="575230" cy="518145"/>
          </a:xfrm>
          <a:custGeom>
            <a:avLst/>
            <a:gdLst>
              <a:gd name="connsiteX0" fmla="*/ 177800 w 566864"/>
              <a:gd name="connsiteY0" fmla="*/ 518280 h 518280"/>
              <a:gd name="connsiteX1" fmla="*/ 389048 w 566864"/>
              <a:gd name="connsiteY1" fmla="*/ 518280 h 518280"/>
              <a:gd name="connsiteX2" fmla="*/ 455038 w 566864"/>
              <a:gd name="connsiteY2" fmla="*/ 480191 h 518280"/>
              <a:gd name="connsiteX3" fmla="*/ 560662 w 566864"/>
              <a:gd name="connsiteY3" fmla="*/ 297244 h 518280"/>
              <a:gd name="connsiteX4" fmla="*/ 560671 w 566864"/>
              <a:gd name="connsiteY4" fmla="*/ 221051 h 518280"/>
              <a:gd name="connsiteX5" fmla="*/ 455047 w 566864"/>
              <a:gd name="connsiteY5" fmla="*/ 38104 h 518280"/>
              <a:gd name="connsiteX6" fmla="*/ 389065 w 566864"/>
              <a:gd name="connsiteY6" fmla="*/ 0 h 518280"/>
              <a:gd name="connsiteX7" fmla="*/ 177817 w 566864"/>
              <a:gd name="connsiteY7" fmla="*/ 0 h 518280"/>
              <a:gd name="connsiteX8" fmla="*/ 111827 w 566864"/>
              <a:gd name="connsiteY8" fmla="*/ 38089 h 518280"/>
              <a:gd name="connsiteX9" fmla="*/ 6203 w 566864"/>
              <a:gd name="connsiteY9" fmla="*/ 221036 h 518280"/>
              <a:gd name="connsiteX10" fmla="*/ 6195 w 566864"/>
              <a:gd name="connsiteY10" fmla="*/ 297229 h 518280"/>
              <a:gd name="connsiteX11" fmla="*/ 111819 w 566864"/>
              <a:gd name="connsiteY11" fmla="*/ 480176 h 518280"/>
              <a:gd name="connsiteX12" fmla="*/ 177800 w 566864"/>
              <a:gd name="connsiteY12" fmla="*/ 518280 h 518280"/>
              <a:gd name="connsiteX0-1" fmla="*/ 177800 w 566864"/>
              <a:gd name="connsiteY0-2" fmla="*/ 518280 h 518280"/>
              <a:gd name="connsiteX1-3" fmla="*/ 389048 w 566864"/>
              <a:gd name="connsiteY1-4" fmla="*/ 518280 h 518280"/>
              <a:gd name="connsiteX2-5" fmla="*/ 455038 w 566864"/>
              <a:gd name="connsiteY2-6" fmla="*/ 480191 h 518280"/>
              <a:gd name="connsiteX3-7" fmla="*/ 560662 w 566864"/>
              <a:gd name="connsiteY3-8" fmla="*/ 297244 h 518280"/>
              <a:gd name="connsiteX4-9" fmla="*/ 560671 w 566864"/>
              <a:gd name="connsiteY4-10" fmla="*/ 221051 h 518280"/>
              <a:gd name="connsiteX5-11" fmla="*/ 455047 w 566864"/>
              <a:gd name="connsiteY5-12" fmla="*/ 38104 h 518280"/>
              <a:gd name="connsiteX6-13" fmla="*/ 389065 w 566864"/>
              <a:gd name="connsiteY6-14" fmla="*/ 0 h 518280"/>
              <a:gd name="connsiteX7-15" fmla="*/ 177817 w 566864"/>
              <a:gd name="connsiteY7-16" fmla="*/ 0 h 518280"/>
              <a:gd name="connsiteX8-17" fmla="*/ 111827 w 566864"/>
              <a:gd name="connsiteY8-18" fmla="*/ 38089 h 518280"/>
              <a:gd name="connsiteX9-19" fmla="*/ 6203 w 566864"/>
              <a:gd name="connsiteY9-20" fmla="*/ 221036 h 518280"/>
              <a:gd name="connsiteX10-21" fmla="*/ 6195 w 566864"/>
              <a:gd name="connsiteY10-22" fmla="*/ 297229 h 518280"/>
              <a:gd name="connsiteX11-23" fmla="*/ 111819 w 566864"/>
              <a:gd name="connsiteY11-24" fmla="*/ 480176 h 518280"/>
              <a:gd name="connsiteX12-25" fmla="*/ 177800 w 566864"/>
              <a:gd name="connsiteY12-26" fmla="*/ 518280 h 518280"/>
              <a:gd name="connsiteX0-27" fmla="*/ 177800 w 566864"/>
              <a:gd name="connsiteY0-28" fmla="*/ 518280 h 518280"/>
              <a:gd name="connsiteX1-29" fmla="*/ 389048 w 566864"/>
              <a:gd name="connsiteY1-30" fmla="*/ 518280 h 518280"/>
              <a:gd name="connsiteX2-31" fmla="*/ 455038 w 566864"/>
              <a:gd name="connsiteY2-32" fmla="*/ 480191 h 518280"/>
              <a:gd name="connsiteX3-33" fmla="*/ 560662 w 566864"/>
              <a:gd name="connsiteY3-34" fmla="*/ 297244 h 518280"/>
              <a:gd name="connsiteX4-35" fmla="*/ 560671 w 566864"/>
              <a:gd name="connsiteY4-36" fmla="*/ 221051 h 518280"/>
              <a:gd name="connsiteX5-37" fmla="*/ 455047 w 566864"/>
              <a:gd name="connsiteY5-38" fmla="*/ 38104 h 518280"/>
              <a:gd name="connsiteX6-39" fmla="*/ 389065 w 566864"/>
              <a:gd name="connsiteY6-40" fmla="*/ 0 h 518280"/>
              <a:gd name="connsiteX7-41" fmla="*/ 177817 w 566864"/>
              <a:gd name="connsiteY7-42" fmla="*/ 0 h 518280"/>
              <a:gd name="connsiteX8-43" fmla="*/ 111827 w 566864"/>
              <a:gd name="connsiteY8-44" fmla="*/ 38089 h 518280"/>
              <a:gd name="connsiteX9-45" fmla="*/ 6203 w 566864"/>
              <a:gd name="connsiteY9-46" fmla="*/ 221036 h 518280"/>
              <a:gd name="connsiteX10-47" fmla="*/ 6195 w 566864"/>
              <a:gd name="connsiteY10-48" fmla="*/ 297229 h 518280"/>
              <a:gd name="connsiteX11-49" fmla="*/ 111819 w 566864"/>
              <a:gd name="connsiteY11-50" fmla="*/ 480176 h 518280"/>
              <a:gd name="connsiteX12-51" fmla="*/ 177800 w 566864"/>
              <a:gd name="connsiteY12-52" fmla="*/ 518280 h 518280"/>
              <a:gd name="connsiteX0-53" fmla="*/ 177800 w 566864"/>
              <a:gd name="connsiteY0-54" fmla="*/ 518280 h 518280"/>
              <a:gd name="connsiteX1-55" fmla="*/ 389048 w 566864"/>
              <a:gd name="connsiteY1-56" fmla="*/ 518280 h 518280"/>
              <a:gd name="connsiteX2-57" fmla="*/ 455038 w 566864"/>
              <a:gd name="connsiteY2-58" fmla="*/ 480191 h 518280"/>
              <a:gd name="connsiteX3-59" fmla="*/ 560662 w 566864"/>
              <a:gd name="connsiteY3-60" fmla="*/ 297244 h 518280"/>
              <a:gd name="connsiteX4-61" fmla="*/ 560671 w 566864"/>
              <a:gd name="connsiteY4-62" fmla="*/ 221051 h 518280"/>
              <a:gd name="connsiteX5-63" fmla="*/ 455047 w 566864"/>
              <a:gd name="connsiteY5-64" fmla="*/ 38104 h 518280"/>
              <a:gd name="connsiteX6-65" fmla="*/ 389065 w 566864"/>
              <a:gd name="connsiteY6-66" fmla="*/ 0 h 518280"/>
              <a:gd name="connsiteX7-67" fmla="*/ 177817 w 566864"/>
              <a:gd name="connsiteY7-68" fmla="*/ 0 h 518280"/>
              <a:gd name="connsiteX8-69" fmla="*/ 111827 w 566864"/>
              <a:gd name="connsiteY8-70" fmla="*/ 38089 h 518280"/>
              <a:gd name="connsiteX9-71" fmla="*/ 6203 w 566864"/>
              <a:gd name="connsiteY9-72" fmla="*/ 221036 h 518280"/>
              <a:gd name="connsiteX10-73" fmla="*/ 6195 w 566864"/>
              <a:gd name="connsiteY10-74" fmla="*/ 297229 h 518280"/>
              <a:gd name="connsiteX11-75" fmla="*/ 111819 w 566864"/>
              <a:gd name="connsiteY11-76" fmla="*/ 480176 h 518280"/>
              <a:gd name="connsiteX12-77" fmla="*/ 177800 w 566864"/>
              <a:gd name="connsiteY12-78" fmla="*/ 518280 h 518280"/>
              <a:gd name="connsiteX0-79" fmla="*/ 177800 w 566864"/>
              <a:gd name="connsiteY0-80" fmla="*/ 518280 h 518280"/>
              <a:gd name="connsiteX1-81" fmla="*/ 389048 w 566864"/>
              <a:gd name="connsiteY1-82" fmla="*/ 518280 h 518280"/>
              <a:gd name="connsiteX2-83" fmla="*/ 455038 w 566864"/>
              <a:gd name="connsiteY2-84" fmla="*/ 480191 h 518280"/>
              <a:gd name="connsiteX3-85" fmla="*/ 560662 w 566864"/>
              <a:gd name="connsiteY3-86" fmla="*/ 297244 h 518280"/>
              <a:gd name="connsiteX4-87" fmla="*/ 560671 w 566864"/>
              <a:gd name="connsiteY4-88" fmla="*/ 221051 h 518280"/>
              <a:gd name="connsiteX5-89" fmla="*/ 455047 w 566864"/>
              <a:gd name="connsiteY5-90" fmla="*/ 38104 h 518280"/>
              <a:gd name="connsiteX6-91" fmla="*/ 389065 w 566864"/>
              <a:gd name="connsiteY6-92" fmla="*/ 0 h 518280"/>
              <a:gd name="connsiteX7-93" fmla="*/ 177817 w 566864"/>
              <a:gd name="connsiteY7-94" fmla="*/ 0 h 518280"/>
              <a:gd name="connsiteX8-95" fmla="*/ 111827 w 566864"/>
              <a:gd name="connsiteY8-96" fmla="*/ 38089 h 518280"/>
              <a:gd name="connsiteX9-97" fmla="*/ 6203 w 566864"/>
              <a:gd name="connsiteY9-98" fmla="*/ 221036 h 518280"/>
              <a:gd name="connsiteX10-99" fmla="*/ 6195 w 566864"/>
              <a:gd name="connsiteY10-100" fmla="*/ 297229 h 518280"/>
              <a:gd name="connsiteX11-101" fmla="*/ 111819 w 566864"/>
              <a:gd name="connsiteY11-102" fmla="*/ 480176 h 518280"/>
              <a:gd name="connsiteX12-103" fmla="*/ 177800 w 566864"/>
              <a:gd name="connsiteY12-104" fmla="*/ 518280 h 518280"/>
              <a:gd name="connsiteX0-105" fmla="*/ 177800 w 566864"/>
              <a:gd name="connsiteY0-106" fmla="*/ 518280 h 518280"/>
              <a:gd name="connsiteX1-107" fmla="*/ 389048 w 566864"/>
              <a:gd name="connsiteY1-108" fmla="*/ 518280 h 518280"/>
              <a:gd name="connsiteX2-109" fmla="*/ 455038 w 566864"/>
              <a:gd name="connsiteY2-110" fmla="*/ 480191 h 518280"/>
              <a:gd name="connsiteX3-111" fmla="*/ 560662 w 566864"/>
              <a:gd name="connsiteY3-112" fmla="*/ 297244 h 518280"/>
              <a:gd name="connsiteX4-113" fmla="*/ 560671 w 566864"/>
              <a:gd name="connsiteY4-114" fmla="*/ 221051 h 518280"/>
              <a:gd name="connsiteX5-115" fmla="*/ 455047 w 566864"/>
              <a:gd name="connsiteY5-116" fmla="*/ 38104 h 518280"/>
              <a:gd name="connsiteX6-117" fmla="*/ 389065 w 566864"/>
              <a:gd name="connsiteY6-118" fmla="*/ 0 h 518280"/>
              <a:gd name="connsiteX7-119" fmla="*/ 177817 w 566864"/>
              <a:gd name="connsiteY7-120" fmla="*/ 0 h 518280"/>
              <a:gd name="connsiteX8-121" fmla="*/ 111827 w 566864"/>
              <a:gd name="connsiteY8-122" fmla="*/ 38089 h 518280"/>
              <a:gd name="connsiteX9-123" fmla="*/ 6203 w 566864"/>
              <a:gd name="connsiteY9-124" fmla="*/ 221036 h 518280"/>
              <a:gd name="connsiteX10-125" fmla="*/ 6195 w 566864"/>
              <a:gd name="connsiteY10-126" fmla="*/ 297229 h 518280"/>
              <a:gd name="connsiteX11-127" fmla="*/ 111819 w 566864"/>
              <a:gd name="connsiteY11-128" fmla="*/ 480176 h 518280"/>
              <a:gd name="connsiteX12-129" fmla="*/ 177800 w 566864"/>
              <a:gd name="connsiteY12-130" fmla="*/ 518280 h 518280"/>
              <a:gd name="connsiteX0-131" fmla="*/ 177800 w 566860"/>
              <a:gd name="connsiteY0-132" fmla="*/ 518280 h 518280"/>
              <a:gd name="connsiteX1-133" fmla="*/ 389048 w 566860"/>
              <a:gd name="connsiteY1-134" fmla="*/ 518280 h 518280"/>
              <a:gd name="connsiteX2-135" fmla="*/ 455038 w 566860"/>
              <a:gd name="connsiteY2-136" fmla="*/ 480191 h 518280"/>
              <a:gd name="connsiteX3-137" fmla="*/ 560662 w 566860"/>
              <a:gd name="connsiteY3-138" fmla="*/ 297244 h 518280"/>
              <a:gd name="connsiteX4-139" fmla="*/ 560671 w 566860"/>
              <a:gd name="connsiteY4-140" fmla="*/ 221051 h 518280"/>
              <a:gd name="connsiteX5-141" fmla="*/ 455047 w 566860"/>
              <a:gd name="connsiteY5-142" fmla="*/ 38104 h 518280"/>
              <a:gd name="connsiteX6-143" fmla="*/ 389065 w 566860"/>
              <a:gd name="connsiteY6-144" fmla="*/ 0 h 518280"/>
              <a:gd name="connsiteX7-145" fmla="*/ 177817 w 566860"/>
              <a:gd name="connsiteY7-146" fmla="*/ 0 h 518280"/>
              <a:gd name="connsiteX8-147" fmla="*/ 111827 w 566860"/>
              <a:gd name="connsiteY8-148" fmla="*/ 38089 h 518280"/>
              <a:gd name="connsiteX9-149" fmla="*/ 6203 w 566860"/>
              <a:gd name="connsiteY9-150" fmla="*/ 221036 h 518280"/>
              <a:gd name="connsiteX10-151" fmla="*/ 6195 w 566860"/>
              <a:gd name="connsiteY10-152" fmla="*/ 297229 h 518280"/>
              <a:gd name="connsiteX11-153" fmla="*/ 111819 w 566860"/>
              <a:gd name="connsiteY11-154" fmla="*/ 480176 h 518280"/>
              <a:gd name="connsiteX12-155" fmla="*/ 177800 w 566860"/>
              <a:gd name="connsiteY12-156" fmla="*/ 518280 h 518280"/>
              <a:gd name="connsiteX0-157" fmla="*/ 177800 w 571122"/>
              <a:gd name="connsiteY0-158" fmla="*/ 518280 h 518280"/>
              <a:gd name="connsiteX1-159" fmla="*/ 389048 w 571122"/>
              <a:gd name="connsiteY1-160" fmla="*/ 518280 h 518280"/>
              <a:gd name="connsiteX2-161" fmla="*/ 455038 w 571122"/>
              <a:gd name="connsiteY2-162" fmla="*/ 480191 h 518280"/>
              <a:gd name="connsiteX3-163" fmla="*/ 560662 w 571122"/>
              <a:gd name="connsiteY3-164" fmla="*/ 297244 h 518280"/>
              <a:gd name="connsiteX4-165" fmla="*/ 560671 w 571122"/>
              <a:gd name="connsiteY4-166" fmla="*/ 221051 h 518280"/>
              <a:gd name="connsiteX5-167" fmla="*/ 455047 w 571122"/>
              <a:gd name="connsiteY5-168" fmla="*/ 38104 h 518280"/>
              <a:gd name="connsiteX6-169" fmla="*/ 389065 w 571122"/>
              <a:gd name="connsiteY6-170" fmla="*/ 0 h 518280"/>
              <a:gd name="connsiteX7-171" fmla="*/ 177817 w 571122"/>
              <a:gd name="connsiteY7-172" fmla="*/ 0 h 518280"/>
              <a:gd name="connsiteX8-173" fmla="*/ 111827 w 571122"/>
              <a:gd name="connsiteY8-174" fmla="*/ 38089 h 518280"/>
              <a:gd name="connsiteX9-175" fmla="*/ 6203 w 571122"/>
              <a:gd name="connsiteY9-176" fmla="*/ 221036 h 518280"/>
              <a:gd name="connsiteX10-177" fmla="*/ 6195 w 571122"/>
              <a:gd name="connsiteY10-178" fmla="*/ 297229 h 518280"/>
              <a:gd name="connsiteX11-179" fmla="*/ 111819 w 571122"/>
              <a:gd name="connsiteY11-180" fmla="*/ 480176 h 518280"/>
              <a:gd name="connsiteX12-181" fmla="*/ 177800 w 571122"/>
              <a:gd name="connsiteY12-182" fmla="*/ 518280 h 518280"/>
              <a:gd name="connsiteX0-183" fmla="*/ 177800 w 571122"/>
              <a:gd name="connsiteY0-184" fmla="*/ 518280 h 518280"/>
              <a:gd name="connsiteX1-185" fmla="*/ 389048 w 571122"/>
              <a:gd name="connsiteY1-186" fmla="*/ 518280 h 518280"/>
              <a:gd name="connsiteX2-187" fmla="*/ 455038 w 571122"/>
              <a:gd name="connsiteY2-188" fmla="*/ 480191 h 518280"/>
              <a:gd name="connsiteX3-189" fmla="*/ 560662 w 571122"/>
              <a:gd name="connsiteY3-190" fmla="*/ 297244 h 518280"/>
              <a:gd name="connsiteX4-191" fmla="*/ 560671 w 571122"/>
              <a:gd name="connsiteY4-192" fmla="*/ 221051 h 518280"/>
              <a:gd name="connsiteX5-193" fmla="*/ 455047 w 571122"/>
              <a:gd name="connsiteY5-194" fmla="*/ 38104 h 518280"/>
              <a:gd name="connsiteX6-195" fmla="*/ 389065 w 571122"/>
              <a:gd name="connsiteY6-196" fmla="*/ 0 h 518280"/>
              <a:gd name="connsiteX7-197" fmla="*/ 177817 w 571122"/>
              <a:gd name="connsiteY7-198" fmla="*/ 0 h 518280"/>
              <a:gd name="connsiteX8-199" fmla="*/ 111827 w 571122"/>
              <a:gd name="connsiteY8-200" fmla="*/ 38089 h 518280"/>
              <a:gd name="connsiteX9-201" fmla="*/ 6203 w 571122"/>
              <a:gd name="connsiteY9-202" fmla="*/ 221036 h 518280"/>
              <a:gd name="connsiteX10-203" fmla="*/ 6195 w 571122"/>
              <a:gd name="connsiteY10-204" fmla="*/ 297229 h 518280"/>
              <a:gd name="connsiteX11-205" fmla="*/ 111819 w 571122"/>
              <a:gd name="connsiteY11-206" fmla="*/ 480176 h 518280"/>
              <a:gd name="connsiteX12-207" fmla="*/ 177800 w 571122"/>
              <a:gd name="connsiteY12-208" fmla="*/ 518280 h 518280"/>
              <a:gd name="connsiteX0-209" fmla="*/ 177800 w 571122"/>
              <a:gd name="connsiteY0-210" fmla="*/ 518280 h 518280"/>
              <a:gd name="connsiteX1-211" fmla="*/ 389048 w 571122"/>
              <a:gd name="connsiteY1-212" fmla="*/ 518280 h 518280"/>
              <a:gd name="connsiteX2-213" fmla="*/ 455038 w 571122"/>
              <a:gd name="connsiteY2-214" fmla="*/ 480191 h 518280"/>
              <a:gd name="connsiteX3-215" fmla="*/ 560662 w 571122"/>
              <a:gd name="connsiteY3-216" fmla="*/ 297244 h 518280"/>
              <a:gd name="connsiteX4-217" fmla="*/ 560671 w 571122"/>
              <a:gd name="connsiteY4-218" fmla="*/ 221051 h 518280"/>
              <a:gd name="connsiteX5-219" fmla="*/ 455047 w 571122"/>
              <a:gd name="connsiteY5-220" fmla="*/ 38104 h 518280"/>
              <a:gd name="connsiteX6-221" fmla="*/ 389065 w 571122"/>
              <a:gd name="connsiteY6-222" fmla="*/ 0 h 518280"/>
              <a:gd name="connsiteX7-223" fmla="*/ 177817 w 571122"/>
              <a:gd name="connsiteY7-224" fmla="*/ 0 h 518280"/>
              <a:gd name="connsiteX8-225" fmla="*/ 111827 w 571122"/>
              <a:gd name="connsiteY8-226" fmla="*/ 38089 h 518280"/>
              <a:gd name="connsiteX9-227" fmla="*/ 6203 w 571122"/>
              <a:gd name="connsiteY9-228" fmla="*/ 221036 h 518280"/>
              <a:gd name="connsiteX10-229" fmla="*/ 6195 w 571122"/>
              <a:gd name="connsiteY10-230" fmla="*/ 297229 h 518280"/>
              <a:gd name="connsiteX11-231" fmla="*/ 111819 w 571122"/>
              <a:gd name="connsiteY11-232" fmla="*/ 480176 h 518280"/>
              <a:gd name="connsiteX12-233" fmla="*/ 177800 w 571122"/>
              <a:gd name="connsiteY12-234" fmla="*/ 518280 h 518280"/>
              <a:gd name="connsiteX0-235" fmla="*/ 177800 w 571122"/>
              <a:gd name="connsiteY0-236" fmla="*/ 518280 h 518280"/>
              <a:gd name="connsiteX1-237" fmla="*/ 389048 w 571122"/>
              <a:gd name="connsiteY1-238" fmla="*/ 518280 h 518280"/>
              <a:gd name="connsiteX2-239" fmla="*/ 455038 w 571122"/>
              <a:gd name="connsiteY2-240" fmla="*/ 480191 h 518280"/>
              <a:gd name="connsiteX3-241" fmla="*/ 560662 w 571122"/>
              <a:gd name="connsiteY3-242" fmla="*/ 297244 h 518280"/>
              <a:gd name="connsiteX4-243" fmla="*/ 560671 w 571122"/>
              <a:gd name="connsiteY4-244" fmla="*/ 221051 h 518280"/>
              <a:gd name="connsiteX5-245" fmla="*/ 455047 w 571122"/>
              <a:gd name="connsiteY5-246" fmla="*/ 38104 h 518280"/>
              <a:gd name="connsiteX6-247" fmla="*/ 389065 w 571122"/>
              <a:gd name="connsiteY6-248" fmla="*/ 0 h 518280"/>
              <a:gd name="connsiteX7-249" fmla="*/ 177817 w 571122"/>
              <a:gd name="connsiteY7-250" fmla="*/ 0 h 518280"/>
              <a:gd name="connsiteX8-251" fmla="*/ 111827 w 571122"/>
              <a:gd name="connsiteY8-252" fmla="*/ 38089 h 518280"/>
              <a:gd name="connsiteX9-253" fmla="*/ 6203 w 571122"/>
              <a:gd name="connsiteY9-254" fmla="*/ 221036 h 518280"/>
              <a:gd name="connsiteX10-255" fmla="*/ 6195 w 571122"/>
              <a:gd name="connsiteY10-256" fmla="*/ 297229 h 518280"/>
              <a:gd name="connsiteX11-257" fmla="*/ 111819 w 571122"/>
              <a:gd name="connsiteY11-258" fmla="*/ 480176 h 518280"/>
              <a:gd name="connsiteX12-259" fmla="*/ 177800 w 571122"/>
              <a:gd name="connsiteY12-260" fmla="*/ 518280 h 518280"/>
              <a:gd name="connsiteX0-261" fmla="*/ 177800 w 571122"/>
              <a:gd name="connsiteY0-262" fmla="*/ 518280 h 518280"/>
              <a:gd name="connsiteX1-263" fmla="*/ 389048 w 571122"/>
              <a:gd name="connsiteY1-264" fmla="*/ 518280 h 518280"/>
              <a:gd name="connsiteX2-265" fmla="*/ 455038 w 571122"/>
              <a:gd name="connsiteY2-266" fmla="*/ 480191 h 518280"/>
              <a:gd name="connsiteX3-267" fmla="*/ 560662 w 571122"/>
              <a:gd name="connsiteY3-268" fmla="*/ 297244 h 518280"/>
              <a:gd name="connsiteX4-269" fmla="*/ 560671 w 571122"/>
              <a:gd name="connsiteY4-270" fmla="*/ 221051 h 518280"/>
              <a:gd name="connsiteX5-271" fmla="*/ 455047 w 571122"/>
              <a:gd name="connsiteY5-272" fmla="*/ 38104 h 518280"/>
              <a:gd name="connsiteX6-273" fmla="*/ 389065 w 571122"/>
              <a:gd name="connsiteY6-274" fmla="*/ 0 h 518280"/>
              <a:gd name="connsiteX7-275" fmla="*/ 177817 w 571122"/>
              <a:gd name="connsiteY7-276" fmla="*/ 0 h 518280"/>
              <a:gd name="connsiteX8-277" fmla="*/ 111827 w 571122"/>
              <a:gd name="connsiteY8-278" fmla="*/ 38089 h 518280"/>
              <a:gd name="connsiteX9-279" fmla="*/ 6203 w 571122"/>
              <a:gd name="connsiteY9-280" fmla="*/ 221036 h 518280"/>
              <a:gd name="connsiteX10-281" fmla="*/ 6195 w 571122"/>
              <a:gd name="connsiteY10-282" fmla="*/ 297229 h 518280"/>
              <a:gd name="connsiteX11-283" fmla="*/ 111819 w 571122"/>
              <a:gd name="connsiteY11-284" fmla="*/ 480176 h 518280"/>
              <a:gd name="connsiteX12-285" fmla="*/ 177800 w 571122"/>
              <a:gd name="connsiteY12-286" fmla="*/ 518280 h 518280"/>
              <a:gd name="connsiteX0-287" fmla="*/ 177800 w 571122"/>
              <a:gd name="connsiteY0-288" fmla="*/ 518280 h 518280"/>
              <a:gd name="connsiteX1-289" fmla="*/ 389048 w 571122"/>
              <a:gd name="connsiteY1-290" fmla="*/ 518280 h 518280"/>
              <a:gd name="connsiteX2-291" fmla="*/ 455038 w 571122"/>
              <a:gd name="connsiteY2-292" fmla="*/ 480191 h 518280"/>
              <a:gd name="connsiteX3-293" fmla="*/ 560662 w 571122"/>
              <a:gd name="connsiteY3-294" fmla="*/ 297244 h 518280"/>
              <a:gd name="connsiteX4-295" fmla="*/ 560671 w 571122"/>
              <a:gd name="connsiteY4-296" fmla="*/ 221051 h 518280"/>
              <a:gd name="connsiteX5-297" fmla="*/ 455047 w 571122"/>
              <a:gd name="connsiteY5-298" fmla="*/ 38104 h 518280"/>
              <a:gd name="connsiteX6-299" fmla="*/ 389065 w 571122"/>
              <a:gd name="connsiteY6-300" fmla="*/ 0 h 518280"/>
              <a:gd name="connsiteX7-301" fmla="*/ 177817 w 571122"/>
              <a:gd name="connsiteY7-302" fmla="*/ 0 h 518280"/>
              <a:gd name="connsiteX8-303" fmla="*/ 111827 w 571122"/>
              <a:gd name="connsiteY8-304" fmla="*/ 38089 h 518280"/>
              <a:gd name="connsiteX9-305" fmla="*/ 6203 w 571122"/>
              <a:gd name="connsiteY9-306" fmla="*/ 221036 h 518280"/>
              <a:gd name="connsiteX10-307" fmla="*/ 6195 w 571122"/>
              <a:gd name="connsiteY10-308" fmla="*/ 297229 h 518280"/>
              <a:gd name="connsiteX11-309" fmla="*/ 111819 w 571122"/>
              <a:gd name="connsiteY11-310" fmla="*/ 480176 h 518280"/>
              <a:gd name="connsiteX12-311" fmla="*/ 177800 w 571122"/>
              <a:gd name="connsiteY12-312" fmla="*/ 518280 h 518280"/>
              <a:gd name="connsiteX0-313" fmla="*/ 177800 w 571122"/>
              <a:gd name="connsiteY0-314" fmla="*/ 518280 h 518280"/>
              <a:gd name="connsiteX1-315" fmla="*/ 389048 w 571122"/>
              <a:gd name="connsiteY1-316" fmla="*/ 518280 h 518280"/>
              <a:gd name="connsiteX2-317" fmla="*/ 455038 w 571122"/>
              <a:gd name="connsiteY2-318" fmla="*/ 480191 h 518280"/>
              <a:gd name="connsiteX3-319" fmla="*/ 560662 w 571122"/>
              <a:gd name="connsiteY3-320" fmla="*/ 297244 h 518280"/>
              <a:gd name="connsiteX4-321" fmla="*/ 560671 w 571122"/>
              <a:gd name="connsiteY4-322" fmla="*/ 221051 h 518280"/>
              <a:gd name="connsiteX5-323" fmla="*/ 455047 w 571122"/>
              <a:gd name="connsiteY5-324" fmla="*/ 38104 h 518280"/>
              <a:gd name="connsiteX6-325" fmla="*/ 389065 w 571122"/>
              <a:gd name="connsiteY6-326" fmla="*/ 0 h 518280"/>
              <a:gd name="connsiteX7-327" fmla="*/ 177817 w 571122"/>
              <a:gd name="connsiteY7-328" fmla="*/ 0 h 518280"/>
              <a:gd name="connsiteX8-329" fmla="*/ 111827 w 571122"/>
              <a:gd name="connsiteY8-330" fmla="*/ 38089 h 518280"/>
              <a:gd name="connsiteX9-331" fmla="*/ 6203 w 571122"/>
              <a:gd name="connsiteY9-332" fmla="*/ 221036 h 518280"/>
              <a:gd name="connsiteX10-333" fmla="*/ 6195 w 571122"/>
              <a:gd name="connsiteY10-334" fmla="*/ 297229 h 518280"/>
              <a:gd name="connsiteX11-335" fmla="*/ 111819 w 571122"/>
              <a:gd name="connsiteY11-336" fmla="*/ 480176 h 518280"/>
              <a:gd name="connsiteX12-337" fmla="*/ 177800 w 571122"/>
              <a:gd name="connsiteY12-338" fmla="*/ 518280 h 518280"/>
              <a:gd name="connsiteX0-339" fmla="*/ 177800 w 571122"/>
              <a:gd name="connsiteY0-340" fmla="*/ 518280 h 518280"/>
              <a:gd name="connsiteX1-341" fmla="*/ 389048 w 571122"/>
              <a:gd name="connsiteY1-342" fmla="*/ 518280 h 518280"/>
              <a:gd name="connsiteX2-343" fmla="*/ 455038 w 571122"/>
              <a:gd name="connsiteY2-344" fmla="*/ 480191 h 518280"/>
              <a:gd name="connsiteX3-345" fmla="*/ 560662 w 571122"/>
              <a:gd name="connsiteY3-346" fmla="*/ 297244 h 518280"/>
              <a:gd name="connsiteX4-347" fmla="*/ 560671 w 571122"/>
              <a:gd name="connsiteY4-348" fmla="*/ 221051 h 518280"/>
              <a:gd name="connsiteX5-349" fmla="*/ 455047 w 571122"/>
              <a:gd name="connsiteY5-350" fmla="*/ 38104 h 518280"/>
              <a:gd name="connsiteX6-351" fmla="*/ 389065 w 571122"/>
              <a:gd name="connsiteY6-352" fmla="*/ 0 h 518280"/>
              <a:gd name="connsiteX7-353" fmla="*/ 177817 w 571122"/>
              <a:gd name="connsiteY7-354" fmla="*/ 0 h 518280"/>
              <a:gd name="connsiteX8-355" fmla="*/ 111827 w 571122"/>
              <a:gd name="connsiteY8-356" fmla="*/ 38089 h 518280"/>
              <a:gd name="connsiteX9-357" fmla="*/ 6203 w 571122"/>
              <a:gd name="connsiteY9-358" fmla="*/ 221036 h 518280"/>
              <a:gd name="connsiteX10-359" fmla="*/ 6195 w 571122"/>
              <a:gd name="connsiteY10-360" fmla="*/ 297229 h 518280"/>
              <a:gd name="connsiteX11-361" fmla="*/ 111819 w 571122"/>
              <a:gd name="connsiteY11-362" fmla="*/ 480176 h 518280"/>
              <a:gd name="connsiteX12-363" fmla="*/ 177800 w 571122"/>
              <a:gd name="connsiteY12-364" fmla="*/ 518280 h 518280"/>
              <a:gd name="connsiteX0-365" fmla="*/ 177800 w 571122"/>
              <a:gd name="connsiteY0-366" fmla="*/ 518280 h 518280"/>
              <a:gd name="connsiteX1-367" fmla="*/ 389048 w 571122"/>
              <a:gd name="connsiteY1-368" fmla="*/ 518280 h 518280"/>
              <a:gd name="connsiteX2-369" fmla="*/ 455038 w 571122"/>
              <a:gd name="connsiteY2-370" fmla="*/ 480191 h 518280"/>
              <a:gd name="connsiteX3-371" fmla="*/ 560662 w 571122"/>
              <a:gd name="connsiteY3-372" fmla="*/ 297244 h 518280"/>
              <a:gd name="connsiteX4-373" fmla="*/ 560671 w 571122"/>
              <a:gd name="connsiteY4-374" fmla="*/ 221051 h 518280"/>
              <a:gd name="connsiteX5-375" fmla="*/ 455047 w 571122"/>
              <a:gd name="connsiteY5-376" fmla="*/ 38104 h 518280"/>
              <a:gd name="connsiteX6-377" fmla="*/ 389065 w 571122"/>
              <a:gd name="connsiteY6-378" fmla="*/ 0 h 518280"/>
              <a:gd name="connsiteX7-379" fmla="*/ 177817 w 571122"/>
              <a:gd name="connsiteY7-380" fmla="*/ 0 h 518280"/>
              <a:gd name="connsiteX8-381" fmla="*/ 111827 w 571122"/>
              <a:gd name="connsiteY8-382" fmla="*/ 38089 h 518280"/>
              <a:gd name="connsiteX9-383" fmla="*/ 6203 w 571122"/>
              <a:gd name="connsiteY9-384" fmla="*/ 221036 h 518280"/>
              <a:gd name="connsiteX10-385" fmla="*/ 6195 w 571122"/>
              <a:gd name="connsiteY10-386" fmla="*/ 297229 h 518280"/>
              <a:gd name="connsiteX11-387" fmla="*/ 111819 w 571122"/>
              <a:gd name="connsiteY11-388" fmla="*/ 480176 h 518280"/>
              <a:gd name="connsiteX12-389" fmla="*/ 177800 w 571122"/>
              <a:gd name="connsiteY12-390" fmla="*/ 518280 h 518280"/>
              <a:gd name="connsiteX0-391" fmla="*/ 177800 w 571122"/>
              <a:gd name="connsiteY0-392" fmla="*/ 518280 h 518280"/>
              <a:gd name="connsiteX1-393" fmla="*/ 389048 w 571122"/>
              <a:gd name="connsiteY1-394" fmla="*/ 518280 h 518280"/>
              <a:gd name="connsiteX2-395" fmla="*/ 455038 w 571122"/>
              <a:gd name="connsiteY2-396" fmla="*/ 480191 h 518280"/>
              <a:gd name="connsiteX3-397" fmla="*/ 560662 w 571122"/>
              <a:gd name="connsiteY3-398" fmla="*/ 297244 h 518280"/>
              <a:gd name="connsiteX4-399" fmla="*/ 560671 w 571122"/>
              <a:gd name="connsiteY4-400" fmla="*/ 221051 h 518280"/>
              <a:gd name="connsiteX5-401" fmla="*/ 455047 w 571122"/>
              <a:gd name="connsiteY5-402" fmla="*/ 38104 h 518280"/>
              <a:gd name="connsiteX6-403" fmla="*/ 389065 w 571122"/>
              <a:gd name="connsiteY6-404" fmla="*/ 0 h 518280"/>
              <a:gd name="connsiteX7-405" fmla="*/ 177817 w 571122"/>
              <a:gd name="connsiteY7-406" fmla="*/ 0 h 518280"/>
              <a:gd name="connsiteX8-407" fmla="*/ 111827 w 571122"/>
              <a:gd name="connsiteY8-408" fmla="*/ 38089 h 518280"/>
              <a:gd name="connsiteX9-409" fmla="*/ 6203 w 571122"/>
              <a:gd name="connsiteY9-410" fmla="*/ 221036 h 518280"/>
              <a:gd name="connsiteX10-411" fmla="*/ 6195 w 571122"/>
              <a:gd name="connsiteY10-412" fmla="*/ 297229 h 518280"/>
              <a:gd name="connsiteX11-413" fmla="*/ 111819 w 571122"/>
              <a:gd name="connsiteY11-414" fmla="*/ 480176 h 518280"/>
              <a:gd name="connsiteX12-415" fmla="*/ 177800 w 571122"/>
              <a:gd name="connsiteY12-416" fmla="*/ 518280 h 518280"/>
              <a:gd name="connsiteX0-417" fmla="*/ 177800 w 571122"/>
              <a:gd name="connsiteY0-418" fmla="*/ 518280 h 518280"/>
              <a:gd name="connsiteX1-419" fmla="*/ 389048 w 571122"/>
              <a:gd name="connsiteY1-420" fmla="*/ 518280 h 518280"/>
              <a:gd name="connsiteX2-421" fmla="*/ 455038 w 571122"/>
              <a:gd name="connsiteY2-422" fmla="*/ 480191 h 518280"/>
              <a:gd name="connsiteX3-423" fmla="*/ 560662 w 571122"/>
              <a:gd name="connsiteY3-424" fmla="*/ 297244 h 518280"/>
              <a:gd name="connsiteX4-425" fmla="*/ 560671 w 571122"/>
              <a:gd name="connsiteY4-426" fmla="*/ 221051 h 518280"/>
              <a:gd name="connsiteX5-427" fmla="*/ 455047 w 571122"/>
              <a:gd name="connsiteY5-428" fmla="*/ 38104 h 518280"/>
              <a:gd name="connsiteX6-429" fmla="*/ 389065 w 571122"/>
              <a:gd name="connsiteY6-430" fmla="*/ 0 h 518280"/>
              <a:gd name="connsiteX7-431" fmla="*/ 177817 w 571122"/>
              <a:gd name="connsiteY7-432" fmla="*/ 0 h 518280"/>
              <a:gd name="connsiteX8-433" fmla="*/ 111827 w 571122"/>
              <a:gd name="connsiteY8-434" fmla="*/ 38089 h 518280"/>
              <a:gd name="connsiteX9-435" fmla="*/ 6203 w 571122"/>
              <a:gd name="connsiteY9-436" fmla="*/ 221036 h 518280"/>
              <a:gd name="connsiteX10-437" fmla="*/ 6195 w 571122"/>
              <a:gd name="connsiteY10-438" fmla="*/ 297229 h 518280"/>
              <a:gd name="connsiteX11-439" fmla="*/ 111819 w 571122"/>
              <a:gd name="connsiteY11-440" fmla="*/ 480176 h 518280"/>
              <a:gd name="connsiteX12-441" fmla="*/ 177800 w 571122"/>
              <a:gd name="connsiteY12-442" fmla="*/ 518280 h 518280"/>
              <a:gd name="connsiteX0-443" fmla="*/ 177796 w 571118"/>
              <a:gd name="connsiteY0-444" fmla="*/ 518280 h 518280"/>
              <a:gd name="connsiteX1-445" fmla="*/ 389044 w 571118"/>
              <a:gd name="connsiteY1-446" fmla="*/ 518280 h 518280"/>
              <a:gd name="connsiteX2-447" fmla="*/ 455034 w 571118"/>
              <a:gd name="connsiteY2-448" fmla="*/ 480191 h 518280"/>
              <a:gd name="connsiteX3-449" fmla="*/ 560658 w 571118"/>
              <a:gd name="connsiteY3-450" fmla="*/ 297244 h 518280"/>
              <a:gd name="connsiteX4-451" fmla="*/ 560667 w 571118"/>
              <a:gd name="connsiteY4-452" fmla="*/ 221051 h 518280"/>
              <a:gd name="connsiteX5-453" fmla="*/ 455043 w 571118"/>
              <a:gd name="connsiteY5-454" fmla="*/ 38104 h 518280"/>
              <a:gd name="connsiteX6-455" fmla="*/ 389061 w 571118"/>
              <a:gd name="connsiteY6-456" fmla="*/ 0 h 518280"/>
              <a:gd name="connsiteX7-457" fmla="*/ 177813 w 571118"/>
              <a:gd name="connsiteY7-458" fmla="*/ 0 h 518280"/>
              <a:gd name="connsiteX8-459" fmla="*/ 111823 w 571118"/>
              <a:gd name="connsiteY8-460" fmla="*/ 38089 h 518280"/>
              <a:gd name="connsiteX9-461" fmla="*/ 6199 w 571118"/>
              <a:gd name="connsiteY9-462" fmla="*/ 221036 h 518280"/>
              <a:gd name="connsiteX10-463" fmla="*/ 6191 w 571118"/>
              <a:gd name="connsiteY10-464" fmla="*/ 297229 h 518280"/>
              <a:gd name="connsiteX11-465" fmla="*/ 111815 w 571118"/>
              <a:gd name="connsiteY11-466" fmla="*/ 480176 h 518280"/>
              <a:gd name="connsiteX12-467" fmla="*/ 177796 w 571118"/>
              <a:gd name="connsiteY12-468" fmla="*/ 518280 h 518280"/>
              <a:gd name="connsiteX0-469" fmla="*/ 182058 w 575380"/>
              <a:gd name="connsiteY0-470" fmla="*/ 518280 h 518280"/>
              <a:gd name="connsiteX1-471" fmla="*/ 393306 w 575380"/>
              <a:gd name="connsiteY1-472" fmla="*/ 518280 h 518280"/>
              <a:gd name="connsiteX2-473" fmla="*/ 459296 w 575380"/>
              <a:gd name="connsiteY2-474" fmla="*/ 480191 h 518280"/>
              <a:gd name="connsiteX3-475" fmla="*/ 564920 w 575380"/>
              <a:gd name="connsiteY3-476" fmla="*/ 297244 h 518280"/>
              <a:gd name="connsiteX4-477" fmla="*/ 564929 w 575380"/>
              <a:gd name="connsiteY4-478" fmla="*/ 221051 h 518280"/>
              <a:gd name="connsiteX5-479" fmla="*/ 459305 w 575380"/>
              <a:gd name="connsiteY5-480" fmla="*/ 38104 h 518280"/>
              <a:gd name="connsiteX6-481" fmla="*/ 393323 w 575380"/>
              <a:gd name="connsiteY6-482" fmla="*/ 0 h 518280"/>
              <a:gd name="connsiteX7-483" fmla="*/ 182075 w 575380"/>
              <a:gd name="connsiteY7-484" fmla="*/ 0 h 518280"/>
              <a:gd name="connsiteX8-485" fmla="*/ 116085 w 575380"/>
              <a:gd name="connsiteY8-486" fmla="*/ 38089 h 518280"/>
              <a:gd name="connsiteX9-487" fmla="*/ 10461 w 575380"/>
              <a:gd name="connsiteY9-488" fmla="*/ 221036 h 518280"/>
              <a:gd name="connsiteX10-489" fmla="*/ 10453 w 575380"/>
              <a:gd name="connsiteY10-490" fmla="*/ 297229 h 518280"/>
              <a:gd name="connsiteX11-491" fmla="*/ 116077 w 575380"/>
              <a:gd name="connsiteY11-492" fmla="*/ 480176 h 518280"/>
              <a:gd name="connsiteX12-493" fmla="*/ 182058 w 575380"/>
              <a:gd name="connsiteY12-494" fmla="*/ 518280 h 518280"/>
              <a:gd name="connsiteX0-495" fmla="*/ 182058 w 575380"/>
              <a:gd name="connsiteY0-496" fmla="*/ 518280 h 518280"/>
              <a:gd name="connsiteX1-497" fmla="*/ 393306 w 575380"/>
              <a:gd name="connsiteY1-498" fmla="*/ 518280 h 518280"/>
              <a:gd name="connsiteX2-499" fmla="*/ 459296 w 575380"/>
              <a:gd name="connsiteY2-500" fmla="*/ 480191 h 518280"/>
              <a:gd name="connsiteX3-501" fmla="*/ 564920 w 575380"/>
              <a:gd name="connsiteY3-502" fmla="*/ 297244 h 518280"/>
              <a:gd name="connsiteX4-503" fmla="*/ 564929 w 575380"/>
              <a:gd name="connsiteY4-504" fmla="*/ 221051 h 518280"/>
              <a:gd name="connsiteX5-505" fmla="*/ 459305 w 575380"/>
              <a:gd name="connsiteY5-506" fmla="*/ 38104 h 518280"/>
              <a:gd name="connsiteX6-507" fmla="*/ 393323 w 575380"/>
              <a:gd name="connsiteY6-508" fmla="*/ 0 h 518280"/>
              <a:gd name="connsiteX7-509" fmla="*/ 182075 w 575380"/>
              <a:gd name="connsiteY7-510" fmla="*/ 0 h 518280"/>
              <a:gd name="connsiteX8-511" fmla="*/ 116085 w 575380"/>
              <a:gd name="connsiteY8-512" fmla="*/ 38089 h 518280"/>
              <a:gd name="connsiteX9-513" fmla="*/ 10461 w 575380"/>
              <a:gd name="connsiteY9-514" fmla="*/ 221036 h 518280"/>
              <a:gd name="connsiteX10-515" fmla="*/ 10453 w 575380"/>
              <a:gd name="connsiteY10-516" fmla="*/ 297229 h 518280"/>
              <a:gd name="connsiteX11-517" fmla="*/ 116077 w 575380"/>
              <a:gd name="connsiteY11-518" fmla="*/ 480176 h 518280"/>
              <a:gd name="connsiteX12-519" fmla="*/ 182058 w 575380"/>
              <a:gd name="connsiteY12-520" fmla="*/ 518280 h 518280"/>
              <a:gd name="connsiteX0-521" fmla="*/ 182058 w 575380"/>
              <a:gd name="connsiteY0-522" fmla="*/ 518280 h 518280"/>
              <a:gd name="connsiteX1-523" fmla="*/ 393306 w 575380"/>
              <a:gd name="connsiteY1-524" fmla="*/ 518280 h 518280"/>
              <a:gd name="connsiteX2-525" fmla="*/ 459296 w 575380"/>
              <a:gd name="connsiteY2-526" fmla="*/ 480191 h 518280"/>
              <a:gd name="connsiteX3-527" fmla="*/ 564920 w 575380"/>
              <a:gd name="connsiteY3-528" fmla="*/ 297244 h 518280"/>
              <a:gd name="connsiteX4-529" fmla="*/ 564929 w 575380"/>
              <a:gd name="connsiteY4-530" fmla="*/ 221051 h 518280"/>
              <a:gd name="connsiteX5-531" fmla="*/ 459305 w 575380"/>
              <a:gd name="connsiteY5-532" fmla="*/ 38104 h 518280"/>
              <a:gd name="connsiteX6-533" fmla="*/ 393323 w 575380"/>
              <a:gd name="connsiteY6-534" fmla="*/ 0 h 518280"/>
              <a:gd name="connsiteX7-535" fmla="*/ 182075 w 575380"/>
              <a:gd name="connsiteY7-536" fmla="*/ 0 h 518280"/>
              <a:gd name="connsiteX8-537" fmla="*/ 116085 w 575380"/>
              <a:gd name="connsiteY8-538" fmla="*/ 38089 h 518280"/>
              <a:gd name="connsiteX9-539" fmla="*/ 10461 w 575380"/>
              <a:gd name="connsiteY9-540" fmla="*/ 221036 h 518280"/>
              <a:gd name="connsiteX10-541" fmla="*/ 10453 w 575380"/>
              <a:gd name="connsiteY10-542" fmla="*/ 297229 h 518280"/>
              <a:gd name="connsiteX11-543" fmla="*/ 116077 w 575380"/>
              <a:gd name="connsiteY11-544" fmla="*/ 480176 h 518280"/>
              <a:gd name="connsiteX12-545" fmla="*/ 182058 w 575380"/>
              <a:gd name="connsiteY12-546" fmla="*/ 518280 h 518280"/>
              <a:gd name="connsiteX0-547" fmla="*/ 182058 w 575380"/>
              <a:gd name="connsiteY0-548" fmla="*/ 518280 h 518280"/>
              <a:gd name="connsiteX1-549" fmla="*/ 393306 w 575380"/>
              <a:gd name="connsiteY1-550" fmla="*/ 518280 h 518280"/>
              <a:gd name="connsiteX2-551" fmla="*/ 459296 w 575380"/>
              <a:gd name="connsiteY2-552" fmla="*/ 480191 h 518280"/>
              <a:gd name="connsiteX3-553" fmla="*/ 564920 w 575380"/>
              <a:gd name="connsiteY3-554" fmla="*/ 297244 h 518280"/>
              <a:gd name="connsiteX4-555" fmla="*/ 564929 w 575380"/>
              <a:gd name="connsiteY4-556" fmla="*/ 221051 h 518280"/>
              <a:gd name="connsiteX5-557" fmla="*/ 459305 w 575380"/>
              <a:gd name="connsiteY5-558" fmla="*/ 38104 h 518280"/>
              <a:gd name="connsiteX6-559" fmla="*/ 393323 w 575380"/>
              <a:gd name="connsiteY6-560" fmla="*/ 0 h 518280"/>
              <a:gd name="connsiteX7-561" fmla="*/ 182075 w 575380"/>
              <a:gd name="connsiteY7-562" fmla="*/ 0 h 518280"/>
              <a:gd name="connsiteX8-563" fmla="*/ 116085 w 575380"/>
              <a:gd name="connsiteY8-564" fmla="*/ 38089 h 518280"/>
              <a:gd name="connsiteX9-565" fmla="*/ 10461 w 575380"/>
              <a:gd name="connsiteY9-566" fmla="*/ 221036 h 518280"/>
              <a:gd name="connsiteX10-567" fmla="*/ 10453 w 575380"/>
              <a:gd name="connsiteY10-568" fmla="*/ 297229 h 518280"/>
              <a:gd name="connsiteX11-569" fmla="*/ 116077 w 575380"/>
              <a:gd name="connsiteY11-570" fmla="*/ 480176 h 518280"/>
              <a:gd name="connsiteX12-571" fmla="*/ 182058 w 575380"/>
              <a:gd name="connsiteY12-572" fmla="*/ 518280 h 5182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575380" h="518280">
                <a:moveTo>
                  <a:pt x="182058" y="518280"/>
                </a:moveTo>
                <a:cubicBezTo>
                  <a:pt x="182058" y="518280"/>
                  <a:pt x="393305" y="518280"/>
                  <a:pt x="393306" y="518280"/>
                </a:cubicBezTo>
                <a:cubicBezTo>
                  <a:pt x="421190" y="518280"/>
                  <a:pt x="445353" y="504339"/>
                  <a:pt x="459296" y="480191"/>
                </a:cubicBezTo>
                <a:cubicBezTo>
                  <a:pt x="459295" y="480191"/>
                  <a:pt x="564919" y="297244"/>
                  <a:pt x="564920" y="297244"/>
                </a:cubicBezTo>
                <a:cubicBezTo>
                  <a:pt x="578861" y="273096"/>
                  <a:pt x="578870" y="245199"/>
                  <a:pt x="564929" y="221051"/>
                </a:cubicBezTo>
                <a:cubicBezTo>
                  <a:pt x="564928" y="221051"/>
                  <a:pt x="459304" y="38104"/>
                  <a:pt x="459305" y="38104"/>
                </a:cubicBezTo>
                <a:cubicBezTo>
                  <a:pt x="445361" y="13956"/>
                  <a:pt x="421206" y="0"/>
                  <a:pt x="393323" y="0"/>
                </a:cubicBezTo>
                <a:cubicBezTo>
                  <a:pt x="393322" y="0"/>
                  <a:pt x="182074" y="0"/>
                  <a:pt x="182075" y="0"/>
                </a:cubicBezTo>
                <a:cubicBezTo>
                  <a:pt x="154189" y="0"/>
                  <a:pt x="130026" y="13941"/>
                  <a:pt x="116085" y="38089"/>
                </a:cubicBezTo>
                <a:cubicBezTo>
                  <a:pt x="116084" y="38089"/>
                  <a:pt x="10460" y="221036"/>
                  <a:pt x="10461" y="221036"/>
                </a:cubicBezTo>
                <a:cubicBezTo>
                  <a:pt x="-3482" y="245185"/>
                  <a:pt x="-3490" y="273081"/>
                  <a:pt x="10453" y="297229"/>
                </a:cubicBezTo>
                <a:cubicBezTo>
                  <a:pt x="10452" y="297229"/>
                  <a:pt x="116076" y="480176"/>
                  <a:pt x="116077" y="480176"/>
                </a:cubicBezTo>
                <a:cubicBezTo>
                  <a:pt x="130018" y="504325"/>
                  <a:pt x="154174" y="518280"/>
                  <a:pt x="182058" y="51828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noAutofit/>
          </a:bodyPr>
          <a:lstStyle/>
          <a:p>
            <a:pPr algn="ctr">
              <a:lnSpc>
                <a:spcPct val="150000"/>
              </a:lnSpc>
            </a:pPr>
            <a:r>
              <a:rPr lang="en-US" sz="1799" dirty="0">
                <a:latin typeface="Arial" panose="020B0604020202020204" pitchFamily="34" charset="0"/>
                <a:sym typeface="Arial" panose="020B0604020202020204" pitchFamily="34" charset="0"/>
              </a:rPr>
              <a:t>01</a:t>
            </a:r>
          </a:p>
        </p:txBody>
      </p:sp>
      <p:sp>
        <p:nvSpPr>
          <p:cNvPr id="29" name="任意多边形: 形状 32"/>
          <p:cNvSpPr/>
          <p:nvPr>
            <p:custDataLst>
              <p:tags r:id="rId14"/>
            </p:custDataLst>
          </p:nvPr>
        </p:nvSpPr>
        <p:spPr>
          <a:xfrm>
            <a:off x="3452562" y="3649981"/>
            <a:ext cx="575230" cy="518145"/>
          </a:xfrm>
          <a:custGeom>
            <a:avLst/>
            <a:gdLst>
              <a:gd name="connsiteX0" fmla="*/ 177800 w 566864"/>
              <a:gd name="connsiteY0" fmla="*/ 518280 h 518280"/>
              <a:gd name="connsiteX1" fmla="*/ 389048 w 566864"/>
              <a:gd name="connsiteY1" fmla="*/ 518280 h 518280"/>
              <a:gd name="connsiteX2" fmla="*/ 455038 w 566864"/>
              <a:gd name="connsiteY2" fmla="*/ 480191 h 518280"/>
              <a:gd name="connsiteX3" fmla="*/ 560662 w 566864"/>
              <a:gd name="connsiteY3" fmla="*/ 297244 h 518280"/>
              <a:gd name="connsiteX4" fmla="*/ 560671 w 566864"/>
              <a:gd name="connsiteY4" fmla="*/ 221051 h 518280"/>
              <a:gd name="connsiteX5" fmla="*/ 455047 w 566864"/>
              <a:gd name="connsiteY5" fmla="*/ 38104 h 518280"/>
              <a:gd name="connsiteX6" fmla="*/ 389065 w 566864"/>
              <a:gd name="connsiteY6" fmla="*/ 0 h 518280"/>
              <a:gd name="connsiteX7" fmla="*/ 177817 w 566864"/>
              <a:gd name="connsiteY7" fmla="*/ 0 h 518280"/>
              <a:gd name="connsiteX8" fmla="*/ 111827 w 566864"/>
              <a:gd name="connsiteY8" fmla="*/ 38089 h 518280"/>
              <a:gd name="connsiteX9" fmla="*/ 6203 w 566864"/>
              <a:gd name="connsiteY9" fmla="*/ 221036 h 518280"/>
              <a:gd name="connsiteX10" fmla="*/ 6195 w 566864"/>
              <a:gd name="connsiteY10" fmla="*/ 297229 h 518280"/>
              <a:gd name="connsiteX11" fmla="*/ 111819 w 566864"/>
              <a:gd name="connsiteY11" fmla="*/ 480176 h 518280"/>
              <a:gd name="connsiteX12" fmla="*/ 177800 w 566864"/>
              <a:gd name="connsiteY12" fmla="*/ 518280 h 518280"/>
              <a:gd name="connsiteX0-1" fmla="*/ 177800 w 566864"/>
              <a:gd name="connsiteY0-2" fmla="*/ 518280 h 518280"/>
              <a:gd name="connsiteX1-3" fmla="*/ 389048 w 566864"/>
              <a:gd name="connsiteY1-4" fmla="*/ 518280 h 518280"/>
              <a:gd name="connsiteX2-5" fmla="*/ 455038 w 566864"/>
              <a:gd name="connsiteY2-6" fmla="*/ 480191 h 518280"/>
              <a:gd name="connsiteX3-7" fmla="*/ 560662 w 566864"/>
              <a:gd name="connsiteY3-8" fmla="*/ 297244 h 518280"/>
              <a:gd name="connsiteX4-9" fmla="*/ 560671 w 566864"/>
              <a:gd name="connsiteY4-10" fmla="*/ 221051 h 518280"/>
              <a:gd name="connsiteX5-11" fmla="*/ 455047 w 566864"/>
              <a:gd name="connsiteY5-12" fmla="*/ 38104 h 518280"/>
              <a:gd name="connsiteX6-13" fmla="*/ 389065 w 566864"/>
              <a:gd name="connsiteY6-14" fmla="*/ 0 h 518280"/>
              <a:gd name="connsiteX7-15" fmla="*/ 177817 w 566864"/>
              <a:gd name="connsiteY7-16" fmla="*/ 0 h 518280"/>
              <a:gd name="connsiteX8-17" fmla="*/ 111827 w 566864"/>
              <a:gd name="connsiteY8-18" fmla="*/ 38089 h 518280"/>
              <a:gd name="connsiteX9-19" fmla="*/ 6203 w 566864"/>
              <a:gd name="connsiteY9-20" fmla="*/ 221036 h 518280"/>
              <a:gd name="connsiteX10-21" fmla="*/ 6195 w 566864"/>
              <a:gd name="connsiteY10-22" fmla="*/ 297229 h 518280"/>
              <a:gd name="connsiteX11-23" fmla="*/ 111819 w 566864"/>
              <a:gd name="connsiteY11-24" fmla="*/ 480176 h 518280"/>
              <a:gd name="connsiteX12-25" fmla="*/ 177800 w 566864"/>
              <a:gd name="connsiteY12-26" fmla="*/ 518280 h 518280"/>
              <a:gd name="connsiteX0-27" fmla="*/ 177800 w 566864"/>
              <a:gd name="connsiteY0-28" fmla="*/ 518280 h 518280"/>
              <a:gd name="connsiteX1-29" fmla="*/ 389048 w 566864"/>
              <a:gd name="connsiteY1-30" fmla="*/ 518280 h 518280"/>
              <a:gd name="connsiteX2-31" fmla="*/ 455038 w 566864"/>
              <a:gd name="connsiteY2-32" fmla="*/ 480191 h 518280"/>
              <a:gd name="connsiteX3-33" fmla="*/ 560662 w 566864"/>
              <a:gd name="connsiteY3-34" fmla="*/ 297244 h 518280"/>
              <a:gd name="connsiteX4-35" fmla="*/ 560671 w 566864"/>
              <a:gd name="connsiteY4-36" fmla="*/ 221051 h 518280"/>
              <a:gd name="connsiteX5-37" fmla="*/ 455047 w 566864"/>
              <a:gd name="connsiteY5-38" fmla="*/ 38104 h 518280"/>
              <a:gd name="connsiteX6-39" fmla="*/ 389065 w 566864"/>
              <a:gd name="connsiteY6-40" fmla="*/ 0 h 518280"/>
              <a:gd name="connsiteX7-41" fmla="*/ 177817 w 566864"/>
              <a:gd name="connsiteY7-42" fmla="*/ 0 h 518280"/>
              <a:gd name="connsiteX8-43" fmla="*/ 111827 w 566864"/>
              <a:gd name="connsiteY8-44" fmla="*/ 38089 h 518280"/>
              <a:gd name="connsiteX9-45" fmla="*/ 6203 w 566864"/>
              <a:gd name="connsiteY9-46" fmla="*/ 221036 h 518280"/>
              <a:gd name="connsiteX10-47" fmla="*/ 6195 w 566864"/>
              <a:gd name="connsiteY10-48" fmla="*/ 297229 h 518280"/>
              <a:gd name="connsiteX11-49" fmla="*/ 111819 w 566864"/>
              <a:gd name="connsiteY11-50" fmla="*/ 480176 h 518280"/>
              <a:gd name="connsiteX12-51" fmla="*/ 177800 w 566864"/>
              <a:gd name="connsiteY12-52" fmla="*/ 518280 h 518280"/>
              <a:gd name="connsiteX0-53" fmla="*/ 177800 w 566864"/>
              <a:gd name="connsiteY0-54" fmla="*/ 518280 h 518280"/>
              <a:gd name="connsiteX1-55" fmla="*/ 389048 w 566864"/>
              <a:gd name="connsiteY1-56" fmla="*/ 518280 h 518280"/>
              <a:gd name="connsiteX2-57" fmla="*/ 455038 w 566864"/>
              <a:gd name="connsiteY2-58" fmla="*/ 480191 h 518280"/>
              <a:gd name="connsiteX3-59" fmla="*/ 560662 w 566864"/>
              <a:gd name="connsiteY3-60" fmla="*/ 297244 h 518280"/>
              <a:gd name="connsiteX4-61" fmla="*/ 560671 w 566864"/>
              <a:gd name="connsiteY4-62" fmla="*/ 221051 h 518280"/>
              <a:gd name="connsiteX5-63" fmla="*/ 455047 w 566864"/>
              <a:gd name="connsiteY5-64" fmla="*/ 38104 h 518280"/>
              <a:gd name="connsiteX6-65" fmla="*/ 389065 w 566864"/>
              <a:gd name="connsiteY6-66" fmla="*/ 0 h 518280"/>
              <a:gd name="connsiteX7-67" fmla="*/ 177817 w 566864"/>
              <a:gd name="connsiteY7-68" fmla="*/ 0 h 518280"/>
              <a:gd name="connsiteX8-69" fmla="*/ 111827 w 566864"/>
              <a:gd name="connsiteY8-70" fmla="*/ 38089 h 518280"/>
              <a:gd name="connsiteX9-71" fmla="*/ 6203 w 566864"/>
              <a:gd name="connsiteY9-72" fmla="*/ 221036 h 518280"/>
              <a:gd name="connsiteX10-73" fmla="*/ 6195 w 566864"/>
              <a:gd name="connsiteY10-74" fmla="*/ 297229 h 518280"/>
              <a:gd name="connsiteX11-75" fmla="*/ 111819 w 566864"/>
              <a:gd name="connsiteY11-76" fmla="*/ 480176 h 518280"/>
              <a:gd name="connsiteX12-77" fmla="*/ 177800 w 566864"/>
              <a:gd name="connsiteY12-78" fmla="*/ 518280 h 518280"/>
              <a:gd name="connsiteX0-79" fmla="*/ 177800 w 566864"/>
              <a:gd name="connsiteY0-80" fmla="*/ 518280 h 518280"/>
              <a:gd name="connsiteX1-81" fmla="*/ 389048 w 566864"/>
              <a:gd name="connsiteY1-82" fmla="*/ 518280 h 518280"/>
              <a:gd name="connsiteX2-83" fmla="*/ 455038 w 566864"/>
              <a:gd name="connsiteY2-84" fmla="*/ 480191 h 518280"/>
              <a:gd name="connsiteX3-85" fmla="*/ 560662 w 566864"/>
              <a:gd name="connsiteY3-86" fmla="*/ 297244 h 518280"/>
              <a:gd name="connsiteX4-87" fmla="*/ 560671 w 566864"/>
              <a:gd name="connsiteY4-88" fmla="*/ 221051 h 518280"/>
              <a:gd name="connsiteX5-89" fmla="*/ 455047 w 566864"/>
              <a:gd name="connsiteY5-90" fmla="*/ 38104 h 518280"/>
              <a:gd name="connsiteX6-91" fmla="*/ 389065 w 566864"/>
              <a:gd name="connsiteY6-92" fmla="*/ 0 h 518280"/>
              <a:gd name="connsiteX7-93" fmla="*/ 177817 w 566864"/>
              <a:gd name="connsiteY7-94" fmla="*/ 0 h 518280"/>
              <a:gd name="connsiteX8-95" fmla="*/ 111827 w 566864"/>
              <a:gd name="connsiteY8-96" fmla="*/ 38089 h 518280"/>
              <a:gd name="connsiteX9-97" fmla="*/ 6203 w 566864"/>
              <a:gd name="connsiteY9-98" fmla="*/ 221036 h 518280"/>
              <a:gd name="connsiteX10-99" fmla="*/ 6195 w 566864"/>
              <a:gd name="connsiteY10-100" fmla="*/ 297229 h 518280"/>
              <a:gd name="connsiteX11-101" fmla="*/ 111819 w 566864"/>
              <a:gd name="connsiteY11-102" fmla="*/ 480176 h 518280"/>
              <a:gd name="connsiteX12-103" fmla="*/ 177800 w 566864"/>
              <a:gd name="connsiteY12-104" fmla="*/ 518280 h 518280"/>
              <a:gd name="connsiteX0-105" fmla="*/ 177800 w 566864"/>
              <a:gd name="connsiteY0-106" fmla="*/ 518280 h 518280"/>
              <a:gd name="connsiteX1-107" fmla="*/ 389048 w 566864"/>
              <a:gd name="connsiteY1-108" fmla="*/ 518280 h 518280"/>
              <a:gd name="connsiteX2-109" fmla="*/ 455038 w 566864"/>
              <a:gd name="connsiteY2-110" fmla="*/ 480191 h 518280"/>
              <a:gd name="connsiteX3-111" fmla="*/ 560662 w 566864"/>
              <a:gd name="connsiteY3-112" fmla="*/ 297244 h 518280"/>
              <a:gd name="connsiteX4-113" fmla="*/ 560671 w 566864"/>
              <a:gd name="connsiteY4-114" fmla="*/ 221051 h 518280"/>
              <a:gd name="connsiteX5-115" fmla="*/ 455047 w 566864"/>
              <a:gd name="connsiteY5-116" fmla="*/ 38104 h 518280"/>
              <a:gd name="connsiteX6-117" fmla="*/ 389065 w 566864"/>
              <a:gd name="connsiteY6-118" fmla="*/ 0 h 518280"/>
              <a:gd name="connsiteX7-119" fmla="*/ 177817 w 566864"/>
              <a:gd name="connsiteY7-120" fmla="*/ 0 h 518280"/>
              <a:gd name="connsiteX8-121" fmla="*/ 111827 w 566864"/>
              <a:gd name="connsiteY8-122" fmla="*/ 38089 h 518280"/>
              <a:gd name="connsiteX9-123" fmla="*/ 6203 w 566864"/>
              <a:gd name="connsiteY9-124" fmla="*/ 221036 h 518280"/>
              <a:gd name="connsiteX10-125" fmla="*/ 6195 w 566864"/>
              <a:gd name="connsiteY10-126" fmla="*/ 297229 h 518280"/>
              <a:gd name="connsiteX11-127" fmla="*/ 111819 w 566864"/>
              <a:gd name="connsiteY11-128" fmla="*/ 480176 h 518280"/>
              <a:gd name="connsiteX12-129" fmla="*/ 177800 w 566864"/>
              <a:gd name="connsiteY12-130" fmla="*/ 518280 h 518280"/>
              <a:gd name="connsiteX0-131" fmla="*/ 177800 w 566860"/>
              <a:gd name="connsiteY0-132" fmla="*/ 518280 h 518280"/>
              <a:gd name="connsiteX1-133" fmla="*/ 389048 w 566860"/>
              <a:gd name="connsiteY1-134" fmla="*/ 518280 h 518280"/>
              <a:gd name="connsiteX2-135" fmla="*/ 455038 w 566860"/>
              <a:gd name="connsiteY2-136" fmla="*/ 480191 h 518280"/>
              <a:gd name="connsiteX3-137" fmla="*/ 560662 w 566860"/>
              <a:gd name="connsiteY3-138" fmla="*/ 297244 h 518280"/>
              <a:gd name="connsiteX4-139" fmla="*/ 560671 w 566860"/>
              <a:gd name="connsiteY4-140" fmla="*/ 221051 h 518280"/>
              <a:gd name="connsiteX5-141" fmla="*/ 455047 w 566860"/>
              <a:gd name="connsiteY5-142" fmla="*/ 38104 h 518280"/>
              <a:gd name="connsiteX6-143" fmla="*/ 389065 w 566860"/>
              <a:gd name="connsiteY6-144" fmla="*/ 0 h 518280"/>
              <a:gd name="connsiteX7-145" fmla="*/ 177817 w 566860"/>
              <a:gd name="connsiteY7-146" fmla="*/ 0 h 518280"/>
              <a:gd name="connsiteX8-147" fmla="*/ 111827 w 566860"/>
              <a:gd name="connsiteY8-148" fmla="*/ 38089 h 518280"/>
              <a:gd name="connsiteX9-149" fmla="*/ 6203 w 566860"/>
              <a:gd name="connsiteY9-150" fmla="*/ 221036 h 518280"/>
              <a:gd name="connsiteX10-151" fmla="*/ 6195 w 566860"/>
              <a:gd name="connsiteY10-152" fmla="*/ 297229 h 518280"/>
              <a:gd name="connsiteX11-153" fmla="*/ 111819 w 566860"/>
              <a:gd name="connsiteY11-154" fmla="*/ 480176 h 518280"/>
              <a:gd name="connsiteX12-155" fmla="*/ 177800 w 566860"/>
              <a:gd name="connsiteY12-156" fmla="*/ 518280 h 518280"/>
              <a:gd name="connsiteX0-157" fmla="*/ 177800 w 571122"/>
              <a:gd name="connsiteY0-158" fmla="*/ 518280 h 518280"/>
              <a:gd name="connsiteX1-159" fmla="*/ 389048 w 571122"/>
              <a:gd name="connsiteY1-160" fmla="*/ 518280 h 518280"/>
              <a:gd name="connsiteX2-161" fmla="*/ 455038 w 571122"/>
              <a:gd name="connsiteY2-162" fmla="*/ 480191 h 518280"/>
              <a:gd name="connsiteX3-163" fmla="*/ 560662 w 571122"/>
              <a:gd name="connsiteY3-164" fmla="*/ 297244 h 518280"/>
              <a:gd name="connsiteX4-165" fmla="*/ 560671 w 571122"/>
              <a:gd name="connsiteY4-166" fmla="*/ 221051 h 518280"/>
              <a:gd name="connsiteX5-167" fmla="*/ 455047 w 571122"/>
              <a:gd name="connsiteY5-168" fmla="*/ 38104 h 518280"/>
              <a:gd name="connsiteX6-169" fmla="*/ 389065 w 571122"/>
              <a:gd name="connsiteY6-170" fmla="*/ 0 h 518280"/>
              <a:gd name="connsiteX7-171" fmla="*/ 177817 w 571122"/>
              <a:gd name="connsiteY7-172" fmla="*/ 0 h 518280"/>
              <a:gd name="connsiteX8-173" fmla="*/ 111827 w 571122"/>
              <a:gd name="connsiteY8-174" fmla="*/ 38089 h 518280"/>
              <a:gd name="connsiteX9-175" fmla="*/ 6203 w 571122"/>
              <a:gd name="connsiteY9-176" fmla="*/ 221036 h 518280"/>
              <a:gd name="connsiteX10-177" fmla="*/ 6195 w 571122"/>
              <a:gd name="connsiteY10-178" fmla="*/ 297229 h 518280"/>
              <a:gd name="connsiteX11-179" fmla="*/ 111819 w 571122"/>
              <a:gd name="connsiteY11-180" fmla="*/ 480176 h 518280"/>
              <a:gd name="connsiteX12-181" fmla="*/ 177800 w 571122"/>
              <a:gd name="connsiteY12-182" fmla="*/ 518280 h 518280"/>
              <a:gd name="connsiteX0-183" fmla="*/ 177800 w 571122"/>
              <a:gd name="connsiteY0-184" fmla="*/ 518280 h 518280"/>
              <a:gd name="connsiteX1-185" fmla="*/ 389048 w 571122"/>
              <a:gd name="connsiteY1-186" fmla="*/ 518280 h 518280"/>
              <a:gd name="connsiteX2-187" fmla="*/ 455038 w 571122"/>
              <a:gd name="connsiteY2-188" fmla="*/ 480191 h 518280"/>
              <a:gd name="connsiteX3-189" fmla="*/ 560662 w 571122"/>
              <a:gd name="connsiteY3-190" fmla="*/ 297244 h 518280"/>
              <a:gd name="connsiteX4-191" fmla="*/ 560671 w 571122"/>
              <a:gd name="connsiteY4-192" fmla="*/ 221051 h 518280"/>
              <a:gd name="connsiteX5-193" fmla="*/ 455047 w 571122"/>
              <a:gd name="connsiteY5-194" fmla="*/ 38104 h 518280"/>
              <a:gd name="connsiteX6-195" fmla="*/ 389065 w 571122"/>
              <a:gd name="connsiteY6-196" fmla="*/ 0 h 518280"/>
              <a:gd name="connsiteX7-197" fmla="*/ 177817 w 571122"/>
              <a:gd name="connsiteY7-198" fmla="*/ 0 h 518280"/>
              <a:gd name="connsiteX8-199" fmla="*/ 111827 w 571122"/>
              <a:gd name="connsiteY8-200" fmla="*/ 38089 h 518280"/>
              <a:gd name="connsiteX9-201" fmla="*/ 6203 w 571122"/>
              <a:gd name="connsiteY9-202" fmla="*/ 221036 h 518280"/>
              <a:gd name="connsiteX10-203" fmla="*/ 6195 w 571122"/>
              <a:gd name="connsiteY10-204" fmla="*/ 297229 h 518280"/>
              <a:gd name="connsiteX11-205" fmla="*/ 111819 w 571122"/>
              <a:gd name="connsiteY11-206" fmla="*/ 480176 h 518280"/>
              <a:gd name="connsiteX12-207" fmla="*/ 177800 w 571122"/>
              <a:gd name="connsiteY12-208" fmla="*/ 518280 h 518280"/>
              <a:gd name="connsiteX0-209" fmla="*/ 177800 w 571122"/>
              <a:gd name="connsiteY0-210" fmla="*/ 518280 h 518280"/>
              <a:gd name="connsiteX1-211" fmla="*/ 389048 w 571122"/>
              <a:gd name="connsiteY1-212" fmla="*/ 518280 h 518280"/>
              <a:gd name="connsiteX2-213" fmla="*/ 455038 w 571122"/>
              <a:gd name="connsiteY2-214" fmla="*/ 480191 h 518280"/>
              <a:gd name="connsiteX3-215" fmla="*/ 560662 w 571122"/>
              <a:gd name="connsiteY3-216" fmla="*/ 297244 h 518280"/>
              <a:gd name="connsiteX4-217" fmla="*/ 560671 w 571122"/>
              <a:gd name="connsiteY4-218" fmla="*/ 221051 h 518280"/>
              <a:gd name="connsiteX5-219" fmla="*/ 455047 w 571122"/>
              <a:gd name="connsiteY5-220" fmla="*/ 38104 h 518280"/>
              <a:gd name="connsiteX6-221" fmla="*/ 389065 w 571122"/>
              <a:gd name="connsiteY6-222" fmla="*/ 0 h 518280"/>
              <a:gd name="connsiteX7-223" fmla="*/ 177817 w 571122"/>
              <a:gd name="connsiteY7-224" fmla="*/ 0 h 518280"/>
              <a:gd name="connsiteX8-225" fmla="*/ 111827 w 571122"/>
              <a:gd name="connsiteY8-226" fmla="*/ 38089 h 518280"/>
              <a:gd name="connsiteX9-227" fmla="*/ 6203 w 571122"/>
              <a:gd name="connsiteY9-228" fmla="*/ 221036 h 518280"/>
              <a:gd name="connsiteX10-229" fmla="*/ 6195 w 571122"/>
              <a:gd name="connsiteY10-230" fmla="*/ 297229 h 518280"/>
              <a:gd name="connsiteX11-231" fmla="*/ 111819 w 571122"/>
              <a:gd name="connsiteY11-232" fmla="*/ 480176 h 518280"/>
              <a:gd name="connsiteX12-233" fmla="*/ 177800 w 571122"/>
              <a:gd name="connsiteY12-234" fmla="*/ 518280 h 518280"/>
              <a:gd name="connsiteX0-235" fmla="*/ 177800 w 571122"/>
              <a:gd name="connsiteY0-236" fmla="*/ 518280 h 518280"/>
              <a:gd name="connsiteX1-237" fmla="*/ 389048 w 571122"/>
              <a:gd name="connsiteY1-238" fmla="*/ 518280 h 518280"/>
              <a:gd name="connsiteX2-239" fmla="*/ 455038 w 571122"/>
              <a:gd name="connsiteY2-240" fmla="*/ 480191 h 518280"/>
              <a:gd name="connsiteX3-241" fmla="*/ 560662 w 571122"/>
              <a:gd name="connsiteY3-242" fmla="*/ 297244 h 518280"/>
              <a:gd name="connsiteX4-243" fmla="*/ 560671 w 571122"/>
              <a:gd name="connsiteY4-244" fmla="*/ 221051 h 518280"/>
              <a:gd name="connsiteX5-245" fmla="*/ 455047 w 571122"/>
              <a:gd name="connsiteY5-246" fmla="*/ 38104 h 518280"/>
              <a:gd name="connsiteX6-247" fmla="*/ 389065 w 571122"/>
              <a:gd name="connsiteY6-248" fmla="*/ 0 h 518280"/>
              <a:gd name="connsiteX7-249" fmla="*/ 177817 w 571122"/>
              <a:gd name="connsiteY7-250" fmla="*/ 0 h 518280"/>
              <a:gd name="connsiteX8-251" fmla="*/ 111827 w 571122"/>
              <a:gd name="connsiteY8-252" fmla="*/ 38089 h 518280"/>
              <a:gd name="connsiteX9-253" fmla="*/ 6203 w 571122"/>
              <a:gd name="connsiteY9-254" fmla="*/ 221036 h 518280"/>
              <a:gd name="connsiteX10-255" fmla="*/ 6195 w 571122"/>
              <a:gd name="connsiteY10-256" fmla="*/ 297229 h 518280"/>
              <a:gd name="connsiteX11-257" fmla="*/ 111819 w 571122"/>
              <a:gd name="connsiteY11-258" fmla="*/ 480176 h 518280"/>
              <a:gd name="connsiteX12-259" fmla="*/ 177800 w 571122"/>
              <a:gd name="connsiteY12-260" fmla="*/ 518280 h 518280"/>
              <a:gd name="connsiteX0-261" fmla="*/ 177800 w 571122"/>
              <a:gd name="connsiteY0-262" fmla="*/ 518280 h 518280"/>
              <a:gd name="connsiteX1-263" fmla="*/ 389048 w 571122"/>
              <a:gd name="connsiteY1-264" fmla="*/ 518280 h 518280"/>
              <a:gd name="connsiteX2-265" fmla="*/ 455038 w 571122"/>
              <a:gd name="connsiteY2-266" fmla="*/ 480191 h 518280"/>
              <a:gd name="connsiteX3-267" fmla="*/ 560662 w 571122"/>
              <a:gd name="connsiteY3-268" fmla="*/ 297244 h 518280"/>
              <a:gd name="connsiteX4-269" fmla="*/ 560671 w 571122"/>
              <a:gd name="connsiteY4-270" fmla="*/ 221051 h 518280"/>
              <a:gd name="connsiteX5-271" fmla="*/ 455047 w 571122"/>
              <a:gd name="connsiteY5-272" fmla="*/ 38104 h 518280"/>
              <a:gd name="connsiteX6-273" fmla="*/ 389065 w 571122"/>
              <a:gd name="connsiteY6-274" fmla="*/ 0 h 518280"/>
              <a:gd name="connsiteX7-275" fmla="*/ 177817 w 571122"/>
              <a:gd name="connsiteY7-276" fmla="*/ 0 h 518280"/>
              <a:gd name="connsiteX8-277" fmla="*/ 111827 w 571122"/>
              <a:gd name="connsiteY8-278" fmla="*/ 38089 h 518280"/>
              <a:gd name="connsiteX9-279" fmla="*/ 6203 w 571122"/>
              <a:gd name="connsiteY9-280" fmla="*/ 221036 h 518280"/>
              <a:gd name="connsiteX10-281" fmla="*/ 6195 w 571122"/>
              <a:gd name="connsiteY10-282" fmla="*/ 297229 h 518280"/>
              <a:gd name="connsiteX11-283" fmla="*/ 111819 w 571122"/>
              <a:gd name="connsiteY11-284" fmla="*/ 480176 h 518280"/>
              <a:gd name="connsiteX12-285" fmla="*/ 177800 w 571122"/>
              <a:gd name="connsiteY12-286" fmla="*/ 518280 h 518280"/>
              <a:gd name="connsiteX0-287" fmla="*/ 177800 w 571122"/>
              <a:gd name="connsiteY0-288" fmla="*/ 518280 h 518280"/>
              <a:gd name="connsiteX1-289" fmla="*/ 389048 w 571122"/>
              <a:gd name="connsiteY1-290" fmla="*/ 518280 h 518280"/>
              <a:gd name="connsiteX2-291" fmla="*/ 455038 w 571122"/>
              <a:gd name="connsiteY2-292" fmla="*/ 480191 h 518280"/>
              <a:gd name="connsiteX3-293" fmla="*/ 560662 w 571122"/>
              <a:gd name="connsiteY3-294" fmla="*/ 297244 h 518280"/>
              <a:gd name="connsiteX4-295" fmla="*/ 560671 w 571122"/>
              <a:gd name="connsiteY4-296" fmla="*/ 221051 h 518280"/>
              <a:gd name="connsiteX5-297" fmla="*/ 455047 w 571122"/>
              <a:gd name="connsiteY5-298" fmla="*/ 38104 h 518280"/>
              <a:gd name="connsiteX6-299" fmla="*/ 389065 w 571122"/>
              <a:gd name="connsiteY6-300" fmla="*/ 0 h 518280"/>
              <a:gd name="connsiteX7-301" fmla="*/ 177817 w 571122"/>
              <a:gd name="connsiteY7-302" fmla="*/ 0 h 518280"/>
              <a:gd name="connsiteX8-303" fmla="*/ 111827 w 571122"/>
              <a:gd name="connsiteY8-304" fmla="*/ 38089 h 518280"/>
              <a:gd name="connsiteX9-305" fmla="*/ 6203 w 571122"/>
              <a:gd name="connsiteY9-306" fmla="*/ 221036 h 518280"/>
              <a:gd name="connsiteX10-307" fmla="*/ 6195 w 571122"/>
              <a:gd name="connsiteY10-308" fmla="*/ 297229 h 518280"/>
              <a:gd name="connsiteX11-309" fmla="*/ 111819 w 571122"/>
              <a:gd name="connsiteY11-310" fmla="*/ 480176 h 518280"/>
              <a:gd name="connsiteX12-311" fmla="*/ 177800 w 571122"/>
              <a:gd name="connsiteY12-312" fmla="*/ 518280 h 518280"/>
              <a:gd name="connsiteX0-313" fmla="*/ 177800 w 571122"/>
              <a:gd name="connsiteY0-314" fmla="*/ 518280 h 518280"/>
              <a:gd name="connsiteX1-315" fmla="*/ 389048 w 571122"/>
              <a:gd name="connsiteY1-316" fmla="*/ 518280 h 518280"/>
              <a:gd name="connsiteX2-317" fmla="*/ 455038 w 571122"/>
              <a:gd name="connsiteY2-318" fmla="*/ 480191 h 518280"/>
              <a:gd name="connsiteX3-319" fmla="*/ 560662 w 571122"/>
              <a:gd name="connsiteY3-320" fmla="*/ 297244 h 518280"/>
              <a:gd name="connsiteX4-321" fmla="*/ 560671 w 571122"/>
              <a:gd name="connsiteY4-322" fmla="*/ 221051 h 518280"/>
              <a:gd name="connsiteX5-323" fmla="*/ 455047 w 571122"/>
              <a:gd name="connsiteY5-324" fmla="*/ 38104 h 518280"/>
              <a:gd name="connsiteX6-325" fmla="*/ 389065 w 571122"/>
              <a:gd name="connsiteY6-326" fmla="*/ 0 h 518280"/>
              <a:gd name="connsiteX7-327" fmla="*/ 177817 w 571122"/>
              <a:gd name="connsiteY7-328" fmla="*/ 0 h 518280"/>
              <a:gd name="connsiteX8-329" fmla="*/ 111827 w 571122"/>
              <a:gd name="connsiteY8-330" fmla="*/ 38089 h 518280"/>
              <a:gd name="connsiteX9-331" fmla="*/ 6203 w 571122"/>
              <a:gd name="connsiteY9-332" fmla="*/ 221036 h 518280"/>
              <a:gd name="connsiteX10-333" fmla="*/ 6195 w 571122"/>
              <a:gd name="connsiteY10-334" fmla="*/ 297229 h 518280"/>
              <a:gd name="connsiteX11-335" fmla="*/ 111819 w 571122"/>
              <a:gd name="connsiteY11-336" fmla="*/ 480176 h 518280"/>
              <a:gd name="connsiteX12-337" fmla="*/ 177800 w 571122"/>
              <a:gd name="connsiteY12-338" fmla="*/ 518280 h 518280"/>
              <a:gd name="connsiteX0-339" fmla="*/ 177800 w 571122"/>
              <a:gd name="connsiteY0-340" fmla="*/ 518280 h 518280"/>
              <a:gd name="connsiteX1-341" fmla="*/ 389048 w 571122"/>
              <a:gd name="connsiteY1-342" fmla="*/ 518280 h 518280"/>
              <a:gd name="connsiteX2-343" fmla="*/ 455038 w 571122"/>
              <a:gd name="connsiteY2-344" fmla="*/ 480191 h 518280"/>
              <a:gd name="connsiteX3-345" fmla="*/ 560662 w 571122"/>
              <a:gd name="connsiteY3-346" fmla="*/ 297244 h 518280"/>
              <a:gd name="connsiteX4-347" fmla="*/ 560671 w 571122"/>
              <a:gd name="connsiteY4-348" fmla="*/ 221051 h 518280"/>
              <a:gd name="connsiteX5-349" fmla="*/ 455047 w 571122"/>
              <a:gd name="connsiteY5-350" fmla="*/ 38104 h 518280"/>
              <a:gd name="connsiteX6-351" fmla="*/ 389065 w 571122"/>
              <a:gd name="connsiteY6-352" fmla="*/ 0 h 518280"/>
              <a:gd name="connsiteX7-353" fmla="*/ 177817 w 571122"/>
              <a:gd name="connsiteY7-354" fmla="*/ 0 h 518280"/>
              <a:gd name="connsiteX8-355" fmla="*/ 111827 w 571122"/>
              <a:gd name="connsiteY8-356" fmla="*/ 38089 h 518280"/>
              <a:gd name="connsiteX9-357" fmla="*/ 6203 w 571122"/>
              <a:gd name="connsiteY9-358" fmla="*/ 221036 h 518280"/>
              <a:gd name="connsiteX10-359" fmla="*/ 6195 w 571122"/>
              <a:gd name="connsiteY10-360" fmla="*/ 297229 h 518280"/>
              <a:gd name="connsiteX11-361" fmla="*/ 111819 w 571122"/>
              <a:gd name="connsiteY11-362" fmla="*/ 480176 h 518280"/>
              <a:gd name="connsiteX12-363" fmla="*/ 177800 w 571122"/>
              <a:gd name="connsiteY12-364" fmla="*/ 518280 h 518280"/>
              <a:gd name="connsiteX0-365" fmla="*/ 177800 w 571122"/>
              <a:gd name="connsiteY0-366" fmla="*/ 518280 h 518280"/>
              <a:gd name="connsiteX1-367" fmla="*/ 389048 w 571122"/>
              <a:gd name="connsiteY1-368" fmla="*/ 518280 h 518280"/>
              <a:gd name="connsiteX2-369" fmla="*/ 455038 w 571122"/>
              <a:gd name="connsiteY2-370" fmla="*/ 480191 h 518280"/>
              <a:gd name="connsiteX3-371" fmla="*/ 560662 w 571122"/>
              <a:gd name="connsiteY3-372" fmla="*/ 297244 h 518280"/>
              <a:gd name="connsiteX4-373" fmla="*/ 560671 w 571122"/>
              <a:gd name="connsiteY4-374" fmla="*/ 221051 h 518280"/>
              <a:gd name="connsiteX5-375" fmla="*/ 455047 w 571122"/>
              <a:gd name="connsiteY5-376" fmla="*/ 38104 h 518280"/>
              <a:gd name="connsiteX6-377" fmla="*/ 389065 w 571122"/>
              <a:gd name="connsiteY6-378" fmla="*/ 0 h 518280"/>
              <a:gd name="connsiteX7-379" fmla="*/ 177817 w 571122"/>
              <a:gd name="connsiteY7-380" fmla="*/ 0 h 518280"/>
              <a:gd name="connsiteX8-381" fmla="*/ 111827 w 571122"/>
              <a:gd name="connsiteY8-382" fmla="*/ 38089 h 518280"/>
              <a:gd name="connsiteX9-383" fmla="*/ 6203 w 571122"/>
              <a:gd name="connsiteY9-384" fmla="*/ 221036 h 518280"/>
              <a:gd name="connsiteX10-385" fmla="*/ 6195 w 571122"/>
              <a:gd name="connsiteY10-386" fmla="*/ 297229 h 518280"/>
              <a:gd name="connsiteX11-387" fmla="*/ 111819 w 571122"/>
              <a:gd name="connsiteY11-388" fmla="*/ 480176 h 518280"/>
              <a:gd name="connsiteX12-389" fmla="*/ 177800 w 571122"/>
              <a:gd name="connsiteY12-390" fmla="*/ 518280 h 518280"/>
              <a:gd name="connsiteX0-391" fmla="*/ 177800 w 571122"/>
              <a:gd name="connsiteY0-392" fmla="*/ 518280 h 518280"/>
              <a:gd name="connsiteX1-393" fmla="*/ 389048 w 571122"/>
              <a:gd name="connsiteY1-394" fmla="*/ 518280 h 518280"/>
              <a:gd name="connsiteX2-395" fmla="*/ 455038 w 571122"/>
              <a:gd name="connsiteY2-396" fmla="*/ 480191 h 518280"/>
              <a:gd name="connsiteX3-397" fmla="*/ 560662 w 571122"/>
              <a:gd name="connsiteY3-398" fmla="*/ 297244 h 518280"/>
              <a:gd name="connsiteX4-399" fmla="*/ 560671 w 571122"/>
              <a:gd name="connsiteY4-400" fmla="*/ 221051 h 518280"/>
              <a:gd name="connsiteX5-401" fmla="*/ 455047 w 571122"/>
              <a:gd name="connsiteY5-402" fmla="*/ 38104 h 518280"/>
              <a:gd name="connsiteX6-403" fmla="*/ 389065 w 571122"/>
              <a:gd name="connsiteY6-404" fmla="*/ 0 h 518280"/>
              <a:gd name="connsiteX7-405" fmla="*/ 177817 w 571122"/>
              <a:gd name="connsiteY7-406" fmla="*/ 0 h 518280"/>
              <a:gd name="connsiteX8-407" fmla="*/ 111827 w 571122"/>
              <a:gd name="connsiteY8-408" fmla="*/ 38089 h 518280"/>
              <a:gd name="connsiteX9-409" fmla="*/ 6203 w 571122"/>
              <a:gd name="connsiteY9-410" fmla="*/ 221036 h 518280"/>
              <a:gd name="connsiteX10-411" fmla="*/ 6195 w 571122"/>
              <a:gd name="connsiteY10-412" fmla="*/ 297229 h 518280"/>
              <a:gd name="connsiteX11-413" fmla="*/ 111819 w 571122"/>
              <a:gd name="connsiteY11-414" fmla="*/ 480176 h 518280"/>
              <a:gd name="connsiteX12-415" fmla="*/ 177800 w 571122"/>
              <a:gd name="connsiteY12-416" fmla="*/ 518280 h 518280"/>
              <a:gd name="connsiteX0-417" fmla="*/ 177800 w 571122"/>
              <a:gd name="connsiteY0-418" fmla="*/ 518280 h 518280"/>
              <a:gd name="connsiteX1-419" fmla="*/ 389048 w 571122"/>
              <a:gd name="connsiteY1-420" fmla="*/ 518280 h 518280"/>
              <a:gd name="connsiteX2-421" fmla="*/ 455038 w 571122"/>
              <a:gd name="connsiteY2-422" fmla="*/ 480191 h 518280"/>
              <a:gd name="connsiteX3-423" fmla="*/ 560662 w 571122"/>
              <a:gd name="connsiteY3-424" fmla="*/ 297244 h 518280"/>
              <a:gd name="connsiteX4-425" fmla="*/ 560671 w 571122"/>
              <a:gd name="connsiteY4-426" fmla="*/ 221051 h 518280"/>
              <a:gd name="connsiteX5-427" fmla="*/ 455047 w 571122"/>
              <a:gd name="connsiteY5-428" fmla="*/ 38104 h 518280"/>
              <a:gd name="connsiteX6-429" fmla="*/ 389065 w 571122"/>
              <a:gd name="connsiteY6-430" fmla="*/ 0 h 518280"/>
              <a:gd name="connsiteX7-431" fmla="*/ 177817 w 571122"/>
              <a:gd name="connsiteY7-432" fmla="*/ 0 h 518280"/>
              <a:gd name="connsiteX8-433" fmla="*/ 111827 w 571122"/>
              <a:gd name="connsiteY8-434" fmla="*/ 38089 h 518280"/>
              <a:gd name="connsiteX9-435" fmla="*/ 6203 w 571122"/>
              <a:gd name="connsiteY9-436" fmla="*/ 221036 h 518280"/>
              <a:gd name="connsiteX10-437" fmla="*/ 6195 w 571122"/>
              <a:gd name="connsiteY10-438" fmla="*/ 297229 h 518280"/>
              <a:gd name="connsiteX11-439" fmla="*/ 111819 w 571122"/>
              <a:gd name="connsiteY11-440" fmla="*/ 480176 h 518280"/>
              <a:gd name="connsiteX12-441" fmla="*/ 177800 w 571122"/>
              <a:gd name="connsiteY12-442" fmla="*/ 518280 h 518280"/>
              <a:gd name="connsiteX0-443" fmla="*/ 177796 w 571118"/>
              <a:gd name="connsiteY0-444" fmla="*/ 518280 h 518280"/>
              <a:gd name="connsiteX1-445" fmla="*/ 389044 w 571118"/>
              <a:gd name="connsiteY1-446" fmla="*/ 518280 h 518280"/>
              <a:gd name="connsiteX2-447" fmla="*/ 455034 w 571118"/>
              <a:gd name="connsiteY2-448" fmla="*/ 480191 h 518280"/>
              <a:gd name="connsiteX3-449" fmla="*/ 560658 w 571118"/>
              <a:gd name="connsiteY3-450" fmla="*/ 297244 h 518280"/>
              <a:gd name="connsiteX4-451" fmla="*/ 560667 w 571118"/>
              <a:gd name="connsiteY4-452" fmla="*/ 221051 h 518280"/>
              <a:gd name="connsiteX5-453" fmla="*/ 455043 w 571118"/>
              <a:gd name="connsiteY5-454" fmla="*/ 38104 h 518280"/>
              <a:gd name="connsiteX6-455" fmla="*/ 389061 w 571118"/>
              <a:gd name="connsiteY6-456" fmla="*/ 0 h 518280"/>
              <a:gd name="connsiteX7-457" fmla="*/ 177813 w 571118"/>
              <a:gd name="connsiteY7-458" fmla="*/ 0 h 518280"/>
              <a:gd name="connsiteX8-459" fmla="*/ 111823 w 571118"/>
              <a:gd name="connsiteY8-460" fmla="*/ 38089 h 518280"/>
              <a:gd name="connsiteX9-461" fmla="*/ 6199 w 571118"/>
              <a:gd name="connsiteY9-462" fmla="*/ 221036 h 518280"/>
              <a:gd name="connsiteX10-463" fmla="*/ 6191 w 571118"/>
              <a:gd name="connsiteY10-464" fmla="*/ 297229 h 518280"/>
              <a:gd name="connsiteX11-465" fmla="*/ 111815 w 571118"/>
              <a:gd name="connsiteY11-466" fmla="*/ 480176 h 518280"/>
              <a:gd name="connsiteX12-467" fmla="*/ 177796 w 571118"/>
              <a:gd name="connsiteY12-468" fmla="*/ 518280 h 518280"/>
              <a:gd name="connsiteX0-469" fmla="*/ 182058 w 575380"/>
              <a:gd name="connsiteY0-470" fmla="*/ 518280 h 518280"/>
              <a:gd name="connsiteX1-471" fmla="*/ 393306 w 575380"/>
              <a:gd name="connsiteY1-472" fmla="*/ 518280 h 518280"/>
              <a:gd name="connsiteX2-473" fmla="*/ 459296 w 575380"/>
              <a:gd name="connsiteY2-474" fmla="*/ 480191 h 518280"/>
              <a:gd name="connsiteX3-475" fmla="*/ 564920 w 575380"/>
              <a:gd name="connsiteY3-476" fmla="*/ 297244 h 518280"/>
              <a:gd name="connsiteX4-477" fmla="*/ 564929 w 575380"/>
              <a:gd name="connsiteY4-478" fmla="*/ 221051 h 518280"/>
              <a:gd name="connsiteX5-479" fmla="*/ 459305 w 575380"/>
              <a:gd name="connsiteY5-480" fmla="*/ 38104 h 518280"/>
              <a:gd name="connsiteX6-481" fmla="*/ 393323 w 575380"/>
              <a:gd name="connsiteY6-482" fmla="*/ 0 h 518280"/>
              <a:gd name="connsiteX7-483" fmla="*/ 182075 w 575380"/>
              <a:gd name="connsiteY7-484" fmla="*/ 0 h 518280"/>
              <a:gd name="connsiteX8-485" fmla="*/ 116085 w 575380"/>
              <a:gd name="connsiteY8-486" fmla="*/ 38089 h 518280"/>
              <a:gd name="connsiteX9-487" fmla="*/ 10461 w 575380"/>
              <a:gd name="connsiteY9-488" fmla="*/ 221036 h 518280"/>
              <a:gd name="connsiteX10-489" fmla="*/ 10453 w 575380"/>
              <a:gd name="connsiteY10-490" fmla="*/ 297229 h 518280"/>
              <a:gd name="connsiteX11-491" fmla="*/ 116077 w 575380"/>
              <a:gd name="connsiteY11-492" fmla="*/ 480176 h 518280"/>
              <a:gd name="connsiteX12-493" fmla="*/ 182058 w 575380"/>
              <a:gd name="connsiteY12-494" fmla="*/ 518280 h 518280"/>
              <a:gd name="connsiteX0-495" fmla="*/ 182058 w 575380"/>
              <a:gd name="connsiteY0-496" fmla="*/ 518280 h 518280"/>
              <a:gd name="connsiteX1-497" fmla="*/ 393306 w 575380"/>
              <a:gd name="connsiteY1-498" fmla="*/ 518280 h 518280"/>
              <a:gd name="connsiteX2-499" fmla="*/ 459296 w 575380"/>
              <a:gd name="connsiteY2-500" fmla="*/ 480191 h 518280"/>
              <a:gd name="connsiteX3-501" fmla="*/ 564920 w 575380"/>
              <a:gd name="connsiteY3-502" fmla="*/ 297244 h 518280"/>
              <a:gd name="connsiteX4-503" fmla="*/ 564929 w 575380"/>
              <a:gd name="connsiteY4-504" fmla="*/ 221051 h 518280"/>
              <a:gd name="connsiteX5-505" fmla="*/ 459305 w 575380"/>
              <a:gd name="connsiteY5-506" fmla="*/ 38104 h 518280"/>
              <a:gd name="connsiteX6-507" fmla="*/ 393323 w 575380"/>
              <a:gd name="connsiteY6-508" fmla="*/ 0 h 518280"/>
              <a:gd name="connsiteX7-509" fmla="*/ 182075 w 575380"/>
              <a:gd name="connsiteY7-510" fmla="*/ 0 h 518280"/>
              <a:gd name="connsiteX8-511" fmla="*/ 116085 w 575380"/>
              <a:gd name="connsiteY8-512" fmla="*/ 38089 h 518280"/>
              <a:gd name="connsiteX9-513" fmla="*/ 10461 w 575380"/>
              <a:gd name="connsiteY9-514" fmla="*/ 221036 h 518280"/>
              <a:gd name="connsiteX10-515" fmla="*/ 10453 w 575380"/>
              <a:gd name="connsiteY10-516" fmla="*/ 297229 h 518280"/>
              <a:gd name="connsiteX11-517" fmla="*/ 116077 w 575380"/>
              <a:gd name="connsiteY11-518" fmla="*/ 480176 h 518280"/>
              <a:gd name="connsiteX12-519" fmla="*/ 182058 w 575380"/>
              <a:gd name="connsiteY12-520" fmla="*/ 518280 h 518280"/>
              <a:gd name="connsiteX0-521" fmla="*/ 182058 w 575380"/>
              <a:gd name="connsiteY0-522" fmla="*/ 518280 h 518280"/>
              <a:gd name="connsiteX1-523" fmla="*/ 393306 w 575380"/>
              <a:gd name="connsiteY1-524" fmla="*/ 518280 h 518280"/>
              <a:gd name="connsiteX2-525" fmla="*/ 459296 w 575380"/>
              <a:gd name="connsiteY2-526" fmla="*/ 480191 h 518280"/>
              <a:gd name="connsiteX3-527" fmla="*/ 564920 w 575380"/>
              <a:gd name="connsiteY3-528" fmla="*/ 297244 h 518280"/>
              <a:gd name="connsiteX4-529" fmla="*/ 564929 w 575380"/>
              <a:gd name="connsiteY4-530" fmla="*/ 221051 h 518280"/>
              <a:gd name="connsiteX5-531" fmla="*/ 459305 w 575380"/>
              <a:gd name="connsiteY5-532" fmla="*/ 38104 h 518280"/>
              <a:gd name="connsiteX6-533" fmla="*/ 393323 w 575380"/>
              <a:gd name="connsiteY6-534" fmla="*/ 0 h 518280"/>
              <a:gd name="connsiteX7-535" fmla="*/ 182075 w 575380"/>
              <a:gd name="connsiteY7-536" fmla="*/ 0 h 518280"/>
              <a:gd name="connsiteX8-537" fmla="*/ 116085 w 575380"/>
              <a:gd name="connsiteY8-538" fmla="*/ 38089 h 518280"/>
              <a:gd name="connsiteX9-539" fmla="*/ 10461 w 575380"/>
              <a:gd name="connsiteY9-540" fmla="*/ 221036 h 518280"/>
              <a:gd name="connsiteX10-541" fmla="*/ 10453 w 575380"/>
              <a:gd name="connsiteY10-542" fmla="*/ 297229 h 518280"/>
              <a:gd name="connsiteX11-543" fmla="*/ 116077 w 575380"/>
              <a:gd name="connsiteY11-544" fmla="*/ 480176 h 518280"/>
              <a:gd name="connsiteX12-545" fmla="*/ 182058 w 575380"/>
              <a:gd name="connsiteY12-546" fmla="*/ 518280 h 518280"/>
              <a:gd name="connsiteX0-547" fmla="*/ 182058 w 575380"/>
              <a:gd name="connsiteY0-548" fmla="*/ 518280 h 518280"/>
              <a:gd name="connsiteX1-549" fmla="*/ 393306 w 575380"/>
              <a:gd name="connsiteY1-550" fmla="*/ 518280 h 518280"/>
              <a:gd name="connsiteX2-551" fmla="*/ 459296 w 575380"/>
              <a:gd name="connsiteY2-552" fmla="*/ 480191 h 518280"/>
              <a:gd name="connsiteX3-553" fmla="*/ 564920 w 575380"/>
              <a:gd name="connsiteY3-554" fmla="*/ 297244 h 518280"/>
              <a:gd name="connsiteX4-555" fmla="*/ 564929 w 575380"/>
              <a:gd name="connsiteY4-556" fmla="*/ 221051 h 518280"/>
              <a:gd name="connsiteX5-557" fmla="*/ 459305 w 575380"/>
              <a:gd name="connsiteY5-558" fmla="*/ 38104 h 518280"/>
              <a:gd name="connsiteX6-559" fmla="*/ 393323 w 575380"/>
              <a:gd name="connsiteY6-560" fmla="*/ 0 h 518280"/>
              <a:gd name="connsiteX7-561" fmla="*/ 182075 w 575380"/>
              <a:gd name="connsiteY7-562" fmla="*/ 0 h 518280"/>
              <a:gd name="connsiteX8-563" fmla="*/ 116085 w 575380"/>
              <a:gd name="connsiteY8-564" fmla="*/ 38089 h 518280"/>
              <a:gd name="connsiteX9-565" fmla="*/ 10461 w 575380"/>
              <a:gd name="connsiteY9-566" fmla="*/ 221036 h 518280"/>
              <a:gd name="connsiteX10-567" fmla="*/ 10453 w 575380"/>
              <a:gd name="connsiteY10-568" fmla="*/ 297229 h 518280"/>
              <a:gd name="connsiteX11-569" fmla="*/ 116077 w 575380"/>
              <a:gd name="connsiteY11-570" fmla="*/ 480176 h 518280"/>
              <a:gd name="connsiteX12-571" fmla="*/ 182058 w 575380"/>
              <a:gd name="connsiteY12-572" fmla="*/ 518280 h 5182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575380" h="518280">
                <a:moveTo>
                  <a:pt x="182058" y="518280"/>
                </a:moveTo>
                <a:cubicBezTo>
                  <a:pt x="182058" y="518280"/>
                  <a:pt x="393305" y="518280"/>
                  <a:pt x="393306" y="518280"/>
                </a:cubicBezTo>
                <a:cubicBezTo>
                  <a:pt x="421190" y="518280"/>
                  <a:pt x="445353" y="504339"/>
                  <a:pt x="459296" y="480191"/>
                </a:cubicBezTo>
                <a:cubicBezTo>
                  <a:pt x="459295" y="480191"/>
                  <a:pt x="564919" y="297244"/>
                  <a:pt x="564920" y="297244"/>
                </a:cubicBezTo>
                <a:cubicBezTo>
                  <a:pt x="578861" y="273096"/>
                  <a:pt x="578870" y="245199"/>
                  <a:pt x="564929" y="221051"/>
                </a:cubicBezTo>
                <a:cubicBezTo>
                  <a:pt x="564928" y="221051"/>
                  <a:pt x="459304" y="38104"/>
                  <a:pt x="459305" y="38104"/>
                </a:cubicBezTo>
                <a:cubicBezTo>
                  <a:pt x="445361" y="13956"/>
                  <a:pt x="421206" y="0"/>
                  <a:pt x="393323" y="0"/>
                </a:cubicBezTo>
                <a:cubicBezTo>
                  <a:pt x="393322" y="0"/>
                  <a:pt x="182074" y="0"/>
                  <a:pt x="182075" y="0"/>
                </a:cubicBezTo>
                <a:cubicBezTo>
                  <a:pt x="154189" y="0"/>
                  <a:pt x="130026" y="13941"/>
                  <a:pt x="116085" y="38089"/>
                </a:cubicBezTo>
                <a:cubicBezTo>
                  <a:pt x="116084" y="38089"/>
                  <a:pt x="10460" y="221036"/>
                  <a:pt x="10461" y="221036"/>
                </a:cubicBezTo>
                <a:cubicBezTo>
                  <a:pt x="-3482" y="245185"/>
                  <a:pt x="-3490" y="273081"/>
                  <a:pt x="10453" y="297229"/>
                </a:cubicBezTo>
                <a:cubicBezTo>
                  <a:pt x="10452" y="297229"/>
                  <a:pt x="116076" y="480176"/>
                  <a:pt x="116077" y="480176"/>
                </a:cubicBezTo>
                <a:cubicBezTo>
                  <a:pt x="130018" y="504325"/>
                  <a:pt x="154174" y="518280"/>
                  <a:pt x="182058" y="518280"/>
                </a:cubicBezTo>
                <a:close/>
              </a:path>
            </a:pathLst>
          </a:cu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Autofit/>
          </a:bodyPr>
          <a:lstStyle/>
          <a:p>
            <a:pPr algn="ctr">
              <a:lnSpc>
                <a:spcPct val="150000"/>
              </a:lnSpc>
            </a:pPr>
            <a:r>
              <a:rPr lang="en-US" sz="1799" dirty="0">
                <a:latin typeface="Arial" panose="020B0604020202020204" pitchFamily="34" charset="0"/>
                <a:sym typeface="Arial" panose="020B0604020202020204" pitchFamily="34" charset="0"/>
              </a:rPr>
              <a:t>02</a:t>
            </a:r>
          </a:p>
        </p:txBody>
      </p:sp>
      <p:sp>
        <p:nvSpPr>
          <p:cNvPr id="30" name="任意多边形: 形状 33"/>
          <p:cNvSpPr/>
          <p:nvPr>
            <p:custDataLst>
              <p:tags r:id="rId15"/>
            </p:custDataLst>
          </p:nvPr>
        </p:nvSpPr>
        <p:spPr>
          <a:xfrm>
            <a:off x="3936528" y="5120265"/>
            <a:ext cx="575230" cy="518145"/>
          </a:xfrm>
          <a:custGeom>
            <a:avLst/>
            <a:gdLst>
              <a:gd name="connsiteX0" fmla="*/ 177800 w 566864"/>
              <a:gd name="connsiteY0" fmla="*/ 518280 h 518280"/>
              <a:gd name="connsiteX1" fmla="*/ 389048 w 566864"/>
              <a:gd name="connsiteY1" fmla="*/ 518280 h 518280"/>
              <a:gd name="connsiteX2" fmla="*/ 455038 w 566864"/>
              <a:gd name="connsiteY2" fmla="*/ 480191 h 518280"/>
              <a:gd name="connsiteX3" fmla="*/ 560662 w 566864"/>
              <a:gd name="connsiteY3" fmla="*/ 297244 h 518280"/>
              <a:gd name="connsiteX4" fmla="*/ 560671 w 566864"/>
              <a:gd name="connsiteY4" fmla="*/ 221051 h 518280"/>
              <a:gd name="connsiteX5" fmla="*/ 455047 w 566864"/>
              <a:gd name="connsiteY5" fmla="*/ 38104 h 518280"/>
              <a:gd name="connsiteX6" fmla="*/ 389065 w 566864"/>
              <a:gd name="connsiteY6" fmla="*/ 0 h 518280"/>
              <a:gd name="connsiteX7" fmla="*/ 177817 w 566864"/>
              <a:gd name="connsiteY7" fmla="*/ 0 h 518280"/>
              <a:gd name="connsiteX8" fmla="*/ 111827 w 566864"/>
              <a:gd name="connsiteY8" fmla="*/ 38089 h 518280"/>
              <a:gd name="connsiteX9" fmla="*/ 6203 w 566864"/>
              <a:gd name="connsiteY9" fmla="*/ 221036 h 518280"/>
              <a:gd name="connsiteX10" fmla="*/ 6195 w 566864"/>
              <a:gd name="connsiteY10" fmla="*/ 297229 h 518280"/>
              <a:gd name="connsiteX11" fmla="*/ 111819 w 566864"/>
              <a:gd name="connsiteY11" fmla="*/ 480176 h 518280"/>
              <a:gd name="connsiteX12" fmla="*/ 177800 w 566864"/>
              <a:gd name="connsiteY12" fmla="*/ 518280 h 518280"/>
              <a:gd name="connsiteX0-1" fmla="*/ 177800 w 566864"/>
              <a:gd name="connsiteY0-2" fmla="*/ 518280 h 518280"/>
              <a:gd name="connsiteX1-3" fmla="*/ 389048 w 566864"/>
              <a:gd name="connsiteY1-4" fmla="*/ 518280 h 518280"/>
              <a:gd name="connsiteX2-5" fmla="*/ 455038 w 566864"/>
              <a:gd name="connsiteY2-6" fmla="*/ 480191 h 518280"/>
              <a:gd name="connsiteX3-7" fmla="*/ 560662 w 566864"/>
              <a:gd name="connsiteY3-8" fmla="*/ 297244 h 518280"/>
              <a:gd name="connsiteX4-9" fmla="*/ 560671 w 566864"/>
              <a:gd name="connsiteY4-10" fmla="*/ 221051 h 518280"/>
              <a:gd name="connsiteX5-11" fmla="*/ 455047 w 566864"/>
              <a:gd name="connsiteY5-12" fmla="*/ 38104 h 518280"/>
              <a:gd name="connsiteX6-13" fmla="*/ 389065 w 566864"/>
              <a:gd name="connsiteY6-14" fmla="*/ 0 h 518280"/>
              <a:gd name="connsiteX7-15" fmla="*/ 177817 w 566864"/>
              <a:gd name="connsiteY7-16" fmla="*/ 0 h 518280"/>
              <a:gd name="connsiteX8-17" fmla="*/ 111827 w 566864"/>
              <a:gd name="connsiteY8-18" fmla="*/ 38089 h 518280"/>
              <a:gd name="connsiteX9-19" fmla="*/ 6203 w 566864"/>
              <a:gd name="connsiteY9-20" fmla="*/ 221036 h 518280"/>
              <a:gd name="connsiteX10-21" fmla="*/ 6195 w 566864"/>
              <a:gd name="connsiteY10-22" fmla="*/ 297229 h 518280"/>
              <a:gd name="connsiteX11-23" fmla="*/ 111819 w 566864"/>
              <a:gd name="connsiteY11-24" fmla="*/ 480176 h 518280"/>
              <a:gd name="connsiteX12-25" fmla="*/ 177800 w 566864"/>
              <a:gd name="connsiteY12-26" fmla="*/ 518280 h 518280"/>
              <a:gd name="connsiteX0-27" fmla="*/ 177800 w 566864"/>
              <a:gd name="connsiteY0-28" fmla="*/ 518280 h 518280"/>
              <a:gd name="connsiteX1-29" fmla="*/ 389048 w 566864"/>
              <a:gd name="connsiteY1-30" fmla="*/ 518280 h 518280"/>
              <a:gd name="connsiteX2-31" fmla="*/ 455038 w 566864"/>
              <a:gd name="connsiteY2-32" fmla="*/ 480191 h 518280"/>
              <a:gd name="connsiteX3-33" fmla="*/ 560662 w 566864"/>
              <a:gd name="connsiteY3-34" fmla="*/ 297244 h 518280"/>
              <a:gd name="connsiteX4-35" fmla="*/ 560671 w 566864"/>
              <a:gd name="connsiteY4-36" fmla="*/ 221051 h 518280"/>
              <a:gd name="connsiteX5-37" fmla="*/ 455047 w 566864"/>
              <a:gd name="connsiteY5-38" fmla="*/ 38104 h 518280"/>
              <a:gd name="connsiteX6-39" fmla="*/ 389065 w 566864"/>
              <a:gd name="connsiteY6-40" fmla="*/ 0 h 518280"/>
              <a:gd name="connsiteX7-41" fmla="*/ 177817 w 566864"/>
              <a:gd name="connsiteY7-42" fmla="*/ 0 h 518280"/>
              <a:gd name="connsiteX8-43" fmla="*/ 111827 w 566864"/>
              <a:gd name="connsiteY8-44" fmla="*/ 38089 h 518280"/>
              <a:gd name="connsiteX9-45" fmla="*/ 6203 w 566864"/>
              <a:gd name="connsiteY9-46" fmla="*/ 221036 h 518280"/>
              <a:gd name="connsiteX10-47" fmla="*/ 6195 w 566864"/>
              <a:gd name="connsiteY10-48" fmla="*/ 297229 h 518280"/>
              <a:gd name="connsiteX11-49" fmla="*/ 111819 w 566864"/>
              <a:gd name="connsiteY11-50" fmla="*/ 480176 h 518280"/>
              <a:gd name="connsiteX12-51" fmla="*/ 177800 w 566864"/>
              <a:gd name="connsiteY12-52" fmla="*/ 518280 h 518280"/>
              <a:gd name="connsiteX0-53" fmla="*/ 177800 w 566864"/>
              <a:gd name="connsiteY0-54" fmla="*/ 518280 h 518280"/>
              <a:gd name="connsiteX1-55" fmla="*/ 389048 w 566864"/>
              <a:gd name="connsiteY1-56" fmla="*/ 518280 h 518280"/>
              <a:gd name="connsiteX2-57" fmla="*/ 455038 w 566864"/>
              <a:gd name="connsiteY2-58" fmla="*/ 480191 h 518280"/>
              <a:gd name="connsiteX3-59" fmla="*/ 560662 w 566864"/>
              <a:gd name="connsiteY3-60" fmla="*/ 297244 h 518280"/>
              <a:gd name="connsiteX4-61" fmla="*/ 560671 w 566864"/>
              <a:gd name="connsiteY4-62" fmla="*/ 221051 h 518280"/>
              <a:gd name="connsiteX5-63" fmla="*/ 455047 w 566864"/>
              <a:gd name="connsiteY5-64" fmla="*/ 38104 h 518280"/>
              <a:gd name="connsiteX6-65" fmla="*/ 389065 w 566864"/>
              <a:gd name="connsiteY6-66" fmla="*/ 0 h 518280"/>
              <a:gd name="connsiteX7-67" fmla="*/ 177817 w 566864"/>
              <a:gd name="connsiteY7-68" fmla="*/ 0 h 518280"/>
              <a:gd name="connsiteX8-69" fmla="*/ 111827 w 566864"/>
              <a:gd name="connsiteY8-70" fmla="*/ 38089 h 518280"/>
              <a:gd name="connsiteX9-71" fmla="*/ 6203 w 566864"/>
              <a:gd name="connsiteY9-72" fmla="*/ 221036 h 518280"/>
              <a:gd name="connsiteX10-73" fmla="*/ 6195 w 566864"/>
              <a:gd name="connsiteY10-74" fmla="*/ 297229 h 518280"/>
              <a:gd name="connsiteX11-75" fmla="*/ 111819 w 566864"/>
              <a:gd name="connsiteY11-76" fmla="*/ 480176 h 518280"/>
              <a:gd name="connsiteX12-77" fmla="*/ 177800 w 566864"/>
              <a:gd name="connsiteY12-78" fmla="*/ 518280 h 518280"/>
              <a:gd name="connsiteX0-79" fmla="*/ 177800 w 566864"/>
              <a:gd name="connsiteY0-80" fmla="*/ 518280 h 518280"/>
              <a:gd name="connsiteX1-81" fmla="*/ 389048 w 566864"/>
              <a:gd name="connsiteY1-82" fmla="*/ 518280 h 518280"/>
              <a:gd name="connsiteX2-83" fmla="*/ 455038 w 566864"/>
              <a:gd name="connsiteY2-84" fmla="*/ 480191 h 518280"/>
              <a:gd name="connsiteX3-85" fmla="*/ 560662 w 566864"/>
              <a:gd name="connsiteY3-86" fmla="*/ 297244 h 518280"/>
              <a:gd name="connsiteX4-87" fmla="*/ 560671 w 566864"/>
              <a:gd name="connsiteY4-88" fmla="*/ 221051 h 518280"/>
              <a:gd name="connsiteX5-89" fmla="*/ 455047 w 566864"/>
              <a:gd name="connsiteY5-90" fmla="*/ 38104 h 518280"/>
              <a:gd name="connsiteX6-91" fmla="*/ 389065 w 566864"/>
              <a:gd name="connsiteY6-92" fmla="*/ 0 h 518280"/>
              <a:gd name="connsiteX7-93" fmla="*/ 177817 w 566864"/>
              <a:gd name="connsiteY7-94" fmla="*/ 0 h 518280"/>
              <a:gd name="connsiteX8-95" fmla="*/ 111827 w 566864"/>
              <a:gd name="connsiteY8-96" fmla="*/ 38089 h 518280"/>
              <a:gd name="connsiteX9-97" fmla="*/ 6203 w 566864"/>
              <a:gd name="connsiteY9-98" fmla="*/ 221036 h 518280"/>
              <a:gd name="connsiteX10-99" fmla="*/ 6195 w 566864"/>
              <a:gd name="connsiteY10-100" fmla="*/ 297229 h 518280"/>
              <a:gd name="connsiteX11-101" fmla="*/ 111819 w 566864"/>
              <a:gd name="connsiteY11-102" fmla="*/ 480176 h 518280"/>
              <a:gd name="connsiteX12-103" fmla="*/ 177800 w 566864"/>
              <a:gd name="connsiteY12-104" fmla="*/ 518280 h 518280"/>
              <a:gd name="connsiteX0-105" fmla="*/ 177800 w 566864"/>
              <a:gd name="connsiteY0-106" fmla="*/ 518280 h 518280"/>
              <a:gd name="connsiteX1-107" fmla="*/ 389048 w 566864"/>
              <a:gd name="connsiteY1-108" fmla="*/ 518280 h 518280"/>
              <a:gd name="connsiteX2-109" fmla="*/ 455038 w 566864"/>
              <a:gd name="connsiteY2-110" fmla="*/ 480191 h 518280"/>
              <a:gd name="connsiteX3-111" fmla="*/ 560662 w 566864"/>
              <a:gd name="connsiteY3-112" fmla="*/ 297244 h 518280"/>
              <a:gd name="connsiteX4-113" fmla="*/ 560671 w 566864"/>
              <a:gd name="connsiteY4-114" fmla="*/ 221051 h 518280"/>
              <a:gd name="connsiteX5-115" fmla="*/ 455047 w 566864"/>
              <a:gd name="connsiteY5-116" fmla="*/ 38104 h 518280"/>
              <a:gd name="connsiteX6-117" fmla="*/ 389065 w 566864"/>
              <a:gd name="connsiteY6-118" fmla="*/ 0 h 518280"/>
              <a:gd name="connsiteX7-119" fmla="*/ 177817 w 566864"/>
              <a:gd name="connsiteY7-120" fmla="*/ 0 h 518280"/>
              <a:gd name="connsiteX8-121" fmla="*/ 111827 w 566864"/>
              <a:gd name="connsiteY8-122" fmla="*/ 38089 h 518280"/>
              <a:gd name="connsiteX9-123" fmla="*/ 6203 w 566864"/>
              <a:gd name="connsiteY9-124" fmla="*/ 221036 h 518280"/>
              <a:gd name="connsiteX10-125" fmla="*/ 6195 w 566864"/>
              <a:gd name="connsiteY10-126" fmla="*/ 297229 h 518280"/>
              <a:gd name="connsiteX11-127" fmla="*/ 111819 w 566864"/>
              <a:gd name="connsiteY11-128" fmla="*/ 480176 h 518280"/>
              <a:gd name="connsiteX12-129" fmla="*/ 177800 w 566864"/>
              <a:gd name="connsiteY12-130" fmla="*/ 518280 h 518280"/>
              <a:gd name="connsiteX0-131" fmla="*/ 177800 w 566860"/>
              <a:gd name="connsiteY0-132" fmla="*/ 518280 h 518280"/>
              <a:gd name="connsiteX1-133" fmla="*/ 389048 w 566860"/>
              <a:gd name="connsiteY1-134" fmla="*/ 518280 h 518280"/>
              <a:gd name="connsiteX2-135" fmla="*/ 455038 w 566860"/>
              <a:gd name="connsiteY2-136" fmla="*/ 480191 h 518280"/>
              <a:gd name="connsiteX3-137" fmla="*/ 560662 w 566860"/>
              <a:gd name="connsiteY3-138" fmla="*/ 297244 h 518280"/>
              <a:gd name="connsiteX4-139" fmla="*/ 560671 w 566860"/>
              <a:gd name="connsiteY4-140" fmla="*/ 221051 h 518280"/>
              <a:gd name="connsiteX5-141" fmla="*/ 455047 w 566860"/>
              <a:gd name="connsiteY5-142" fmla="*/ 38104 h 518280"/>
              <a:gd name="connsiteX6-143" fmla="*/ 389065 w 566860"/>
              <a:gd name="connsiteY6-144" fmla="*/ 0 h 518280"/>
              <a:gd name="connsiteX7-145" fmla="*/ 177817 w 566860"/>
              <a:gd name="connsiteY7-146" fmla="*/ 0 h 518280"/>
              <a:gd name="connsiteX8-147" fmla="*/ 111827 w 566860"/>
              <a:gd name="connsiteY8-148" fmla="*/ 38089 h 518280"/>
              <a:gd name="connsiteX9-149" fmla="*/ 6203 w 566860"/>
              <a:gd name="connsiteY9-150" fmla="*/ 221036 h 518280"/>
              <a:gd name="connsiteX10-151" fmla="*/ 6195 w 566860"/>
              <a:gd name="connsiteY10-152" fmla="*/ 297229 h 518280"/>
              <a:gd name="connsiteX11-153" fmla="*/ 111819 w 566860"/>
              <a:gd name="connsiteY11-154" fmla="*/ 480176 h 518280"/>
              <a:gd name="connsiteX12-155" fmla="*/ 177800 w 566860"/>
              <a:gd name="connsiteY12-156" fmla="*/ 518280 h 518280"/>
              <a:gd name="connsiteX0-157" fmla="*/ 177800 w 571122"/>
              <a:gd name="connsiteY0-158" fmla="*/ 518280 h 518280"/>
              <a:gd name="connsiteX1-159" fmla="*/ 389048 w 571122"/>
              <a:gd name="connsiteY1-160" fmla="*/ 518280 h 518280"/>
              <a:gd name="connsiteX2-161" fmla="*/ 455038 w 571122"/>
              <a:gd name="connsiteY2-162" fmla="*/ 480191 h 518280"/>
              <a:gd name="connsiteX3-163" fmla="*/ 560662 w 571122"/>
              <a:gd name="connsiteY3-164" fmla="*/ 297244 h 518280"/>
              <a:gd name="connsiteX4-165" fmla="*/ 560671 w 571122"/>
              <a:gd name="connsiteY4-166" fmla="*/ 221051 h 518280"/>
              <a:gd name="connsiteX5-167" fmla="*/ 455047 w 571122"/>
              <a:gd name="connsiteY5-168" fmla="*/ 38104 h 518280"/>
              <a:gd name="connsiteX6-169" fmla="*/ 389065 w 571122"/>
              <a:gd name="connsiteY6-170" fmla="*/ 0 h 518280"/>
              <a:gd name="connsiteX7-171" fmla="*/ 177817 w 571122"/>
              <a:gd name="connsiteY7-172" fmla="*/ 0 h 518280"/>
              <a:gd name="connsiteX8-173" fmla="*/ 111827 w 571122"/>
              <a:gd name="connsiteY8-174" fmla="*/ 38089 h 518280"/>
              <a:gd name="connsiteX9-175" fmla="*/ 6203 w 571122"/>
              <a:gd name="connsiteY9-176" fmla="*/ 221036 h 518280"/>
              <a:gd name="connsiteX10-177" fmla="*/ 6195 w 571122"/>
              <a:gd name="connsiteY10-178" fmla="*/ 297229 h 518280"/>
              <a:gd name="connsiteX11-179" fmla="*/ 111819 w 571122"/>
              <a:gd name="connsiteY11-180" fmla="*/ 480176 h 518280"/>
              <a:gd name="connsiteX12-181" fmla="*/ 177800 w 571122"/>
              <a:gd name="connsiteY12-182" fmla="*/ 518280 h 518280"/>
              <a:gd name="connsiteX0-183" fmla="*/ 177800 w 571122"/>
              <a:gd name="connsiteY0-184" fmla="*/ 518280 h 518280"/>
              <a:gd name="connsiteX1-185" fmla="*/ 389048 w 571122"/>
              <a:gd name="connsiteY1-186" fmla="*/ 518280 h 518280"/>
              <a:gd name="connsiteX2-187" fmla="*/ 455038 w 571122"/>
              <a:gd name="connsiteY2-188" fmla="*/ 480191 h 518280"/>
              <a:gd name="connsiteX3-189" fmla="*/ 560662 w 571122"/>
              <a:gd name="connsiteY3-190" fmla="*/ 297244 h 518280"/>
              <a:gd name="connsiteX4-191" fmla="*/ 560671 w 571122"/>
              <a:gd name="connsiteY4-192" fmla="*/ 221051 h 518280"/>
              <a:gd name="connsiteX5-193" fmla="*/ 455047 w 571122"/>
              <a:gd name="connsiteY5-194" fmla="*/ 38104 h 518280"/>
              <a:gd name="connsiteX6-195" fmla="*/ 389065 w 571122"/>
              <a:gd name="connsiteY6-196" fmla="*/ 0 h 518280"/>
              <a:gd name="connsiteX7-197" fmla="*/ 177817 w 571122"/>
              <a:gd name="connsiteY7-198" fmla="*/ 0 h 518280"/>
              <a:gd name="connsiteX8-199" fmla="*/ 111827 w 571122"/>
              <a:gd name="connsiteY8-200" fmla="*/ 38089 h 518280"/>
              <a:gd name="connsiteX9-201" fmla="*/ 6203 w 571122"/>
              <a:gd name="connsiteY9-202" fmla="*/ 221036 h 518280"/>
              <a:gd name="connsiteX10-203" fmla="*/ 6195 w 571122"/>
              <a:gd name="connsiteY10-204" fmla="*/ 297229 h 518280"/>
              <a:gd name="connsiteX11-205" fmla="*/ 111819 w 571122"/>
              <a:gd name="connsiteY11-206" fmla="*/ 480176 h 518280"/>
              <a:gd name="connsiteX12-207" fmla="*/ 177800 w 571122"/>
              <a:gd name="connsiteY12-208" fmla="*/ 518280 h 518280"/>
              <a:gd name="connsiteX0-209" fmla="*/ 177800 w 571122"/>
              <a:gd name="connsiteY0-210" fmla="*/ 518280 h 518280"/>
              <a:gd name="connsiteX1-211" fmla="*/ 389048 w 571122"/>
              <a:gd name="connsiteY1-212" fmla="*/ 518280 h 518280"/>
              <a:gd name="connsiteX2-213" fmla="*/ 455038 w 571122"/>
              <a:gd name="connsiteY2-214" fmla="*/ 480191 h 518280"/>
              <a:gd name="connsiteX3-215" fmla="*/ 560662 w 571122"/>
              <a:gd name="connsiteY3-216" fmla="*/ 297244 h 518280"/>
              <a:gd name="connsiteX4-217" fmla="*/ 560671 w 571122"/>
              <a:gd name="connsiteY4-218" fmla="*/ 221051 h 518280"/>
              <a:gd name="connsiteX5-219" fmla="*/ 455047 w 571122"/>
              <a:gd name="connsiteY5-220" fmla="*/ 38104 h 518280"/>
              <a:gd name="connsiteX6-221" fmla="*/ 389065 w 571122"/>
              <a:gd name="connsiteY6-222" fmla="*/ 0 h 518280"/>
              <a:gd name="connsiteX7-223" fmla="*/ 177817 w 571122"/>
              <a:gd name="connsiteY7-224" fmla="*/ 0 h 518280"/>
              <a:gd name="connsiteX8-225" fmla="*/ 111827 w 571122"/>
              <a:gd name="connsiteY8-226" fmla="*/ 38089 h 518280"/>
              <a:gd name="connsiteX9-227" fmla="*/ 6203 w 571122"/>
              <a:gd name="connsiteY9-228" fmla="*/ 221036 h 518280"/>
              <a:gd name="connsiteX10-229" fmla="*/ 6195 w 571122"/>
              <a:gd name="connsiteY10-230" fmla="*/ 297229 h 518280"/>
              <a:gd name="connsiteX11-231" fmla="*/ 111819 w 571122"/>
              <a:gd name="connsiteY11-232" fmla="*/ 480176 h 518280"/>
              <a:gd name="connsiteX12-233" fmla="*/ 177800 w 571122"/>
              <a:gd name="connsiteY12-234" fmla="*/ 518280 h 518280"/>
              <a:gd name="connsiteX0-235" fmla="*/ 177800 w 571122"/>
              <a:gd name="connsiteY0-236" fmla="*/ 518280 h 518280"/>
              <a:gd name="connsiteX1-237" fmla="*/ 389048 w 571122"/>
              <a:gd name="connsiteY1-238" fmla="*/ 518280 h 518280"/>
              <a:gd name="connsiteX2-239" fmla="*/ 455038 w 571122"/>
              <a:gd name="connsiteY2-240" fmla="*/ 480191 h 518280"/>
              <a:gd name="connsiteX3-241" fmla="*/ 560662 w 571122"/>
              <a:gd name="connsiteY3-242" fmla="*/ 297244 h 518280"/>
              <a:gd name="connsiteX4-243" fmla="*/ 560671 w 571122"/>
              <a:gd name="connsiteY4-244" fmla="*/ 221051 h 518280"/>
              <a:gd name="connsiteX5-245" fmla="*/ 455047 w 571122"/>
              <a:gd name="connsiteY5-246" fmla="*/ 38104 h 518280"/>
              <a:gd name="connsiteX6-247" fmla="*/ 389065 w 571122"/>
              <a:gd name="connsiteY6-248" fmla="*/ 0 h 518280"/>
              <a:gd name="connsiteX7-249" fmla="*/ 177817 w 571122"/>
              <a:gd name="connsiteY7-250" fmla="*/ 0 h 518280"/>
              <a:gd name="connsiteX8-251" fmla="*/ 111827 w 571122"/>
              <a:gd name="connsiteY8-252" fmla="*/ 38089 h 518280"/>
              <a:gd name="connsiteX9-253" fmla="*/ 6203 w 571122"/>
              <a:gd name="connsiteY9-254" fmla="*/ 221036 h 518280"/>
              <a:gd name="connsiteX10-255" fmla="*/ 6195 w 571122"/>
              <a:gd name="connsiteY10-256" fmla="*/ 297229 h 518280"/>
              <a:gd name="connsiteX11-257" fmla="*/ 111819 w 571122"/>
              <a:gd name="connsiteY11-258" fmla="*/ 480176 h 518280"/>
              <a:gd name="connsiteX12-259" fmla="*/ 177800 w 571122"/>
              <a:gd name="connsiteY12-260" fmla="*/ 518280 h 518280"/>
              <a:gd name="connsiteX0-261" fmla="*/ 177800 w 571122"/>
              <a:gd name="connsiteY0-262" fmla="*/ 518280 h 518280"/>
              <a:gd name="connsiteX1-263" fmla="*/ 389048 w 571122"/>
              <a:gd name="connsiteY1-264" fmla="*/ 518280 h 518280"/>
              <a:gd name="connsiteX2-265" fmla="*/ 455038 w 571122"/>
              <a:gd name="connsiteY2-266" fmla="*/ 480191 h 518280"/>
              <a:gd name="connsiteX3-267" fmla="*/ 560662 w 571122"/>
              <a:gd name="connsiteY3-268" fmla="*/ 297244 h 518280"/>
              <a:gd name="connsiteX4-269" fmla="*/ 560671 w 571122"/>
              <a:gd name="connsiteY4-270" fmla="*/ 221051 h 518280"/>
              <a:gd name="connsiteX5-271" fmla="*/ 455047 w 571122"/>
              <a:gd name="connsiteY5-272" fmla="*/ 38104 h 518280"/>
              <a:gd name="connsiteX6-273" fmla="*/ 389065 w 571122"/>
              <a:gd name="connsiteY6-274" fmla="*/ 0 h 518280"/>
              <a:gd name="connsiteX7-275" fmla="*/ 177817 w 571122"/>
              <a:gd name="connsiteY7-276" fmla="*/ 0 h 518280"/>
              <a:gd name="connsiteX8-277" fmla="*/ 111827 w 571122"/>
              <a:gd name="connsiteY8-278" fmla="*/ 38089 h 518280"/>
              <a:gd name="connsiteX9-279" fmla="*/ 6203 w 571122"/>
              <a:gd name="connsiteY9-280" fmla="*/ 221036 h 518280"/>
              <a:gd name="connsiteX10-281" fmla="*/ 6195 w 571122"/>
              <a:gd name="connsiteY10-282" fmla="*/ 297229 h 518280"/>
              <a:gd name="connsiteX11-283" fmla="*/ 111819 w 571122"/>
              <a:gd name="connsiteY11-284" fmla="*/ 480176 h 518280"/>
              <a:gd name="connsiteX12-285" fmla="*/ 177800 w 571122"/>
              <a:gd name="connsiteY12-286" fmla="*/ 518280 h 518280"/>
              <a:gd name="connsiteX0-287" fmla="*/ 177800 w 571122"/>
              <a:gd name="connsiteY0-288" fmla="*/ 518280 h 518280"/>
              <a:gd name="connsiteX1-289" fmla="*/ 389048 w 571122"/>
              <a:gd name="connsiteY1-290" fmla="*/ 518280 h 518280"/>
              <a:gd name="connsiteX2-291" fmla="*/ 455038 w 571122"/>
              <a:gd name="connsiteY2-292" fmla="*/ 480191 h 518280"/>
              <a:gd name="connsiteX3-293" fmla="*/ 560662 w 571122"/>
              <a:gd name="connsiteY3-294" fmla="*/ 297244 h 518280"/>
              <a:gd name="connsiteX4-295" fmla="*/ 560671 w 571122"/>
              <a:gd name="connsiteY4-296" fmla="*/ 221051 h 518280"/>
              <a:gd name="connsiteX5-297" fmla="*/ 455047 w 571122"/>
              <a:gd name="connsiteY5-298" fmla="*/ 38104 h 518280"/>
              <a:gd name="connsiteX6-299" fmla="*/ 389065 w 571122"/>
              <a:gd name="connsiteY6-300" fmla="*/ 0 h 518280"/>
              <a:gd name="connsiteX7-301" fmla="*/ 177817 w 571122"/>
              <a:gd name="connsiteY7-302" fmla="*/ 0 h 518280"/>
              <a:gd name="connsiteX8-303" fmla="*/ 111827 w 571122"/>
              <a:gd name="connsiteY8-304" fmla="*/ 38089 h 518280"/>
              <a:gd name="connsiteX9-305" fmla="*/ 6203 w 571122"/>
              <a:gd name="connsiteY9-306" fmla="*/ 221036 h 518280"/>
              <a:gd name="connsiteX10-307" fmla="*/ 6195 w 571122"/>
              <a:gd name="connsiteY10-308" fmla="*/ 297229 h 518280"/>
              <a:gd name="connsiteX11-309" fmla="*/ 111819 w 571122"/>
              <a:gd name="connsiteY11-310" fmla="*/ 480176 h 518280"/>
              <a:gd name="connsiteX12-311" fmla="*/ 177800 w 571122"/>
              <a:gd name="connsiteY12-312" fmla="*/ 518280 h 518280"/>
              <a:gd name="connsiteX0-313" fmla="*/ 177800 w 571122"/>
              <a:gd name="connsiteY0-314" fmla="*/ 518280 h 518280"/>
              <a:gd name="connsiteX1-315" fmla="*/ 389048 w 571122"/>
              <a:gd name="connsiteY1-316" fmla="*/ 518280 h 518280"/>
              <a:gd name="connsiteX2-317" fmla="*/ 455038 w 571122"/>
              <a:gd name="connsiteY2-318" fmla="*/ 480191 h 518280"/>
              <a:gd name="connsiteX3-319" fmla="*/ 560662 w 571122"/>
              <a:gd name="connsiteY3-320" fmla="*/ 297244 h 518280"/>
              <a:gd name="connsiteX4-321" fmla="*/ 560671 w 571122"/>
              <a:gd name="connsiteY4-322" fmla="*/ 221051 h 518280"/>
              <a:gd name="connsiteX5-323" fmla="*/ 455047 w 571122"/>
              <a:gd name="connsiteY5-324" fmla="*/ 38104 h 518280"/>
              <a:gd name="connsiteX6-325" fmla="*/ 389065 w 571122"/>
              <a:gd name="connsiteY6-326" fmla="*/ 0 h 518280"/>
              <a:gd name="connsiteX7-327" fmla="*/ 177817 w 571122"/>
              <a:gd name="connsiteY7-328" fmla="*/ 0 h 518280"/>
              <a:gd name="connsiteX8-329" fmla="*/ 111827 w 571122"/>
              <a:gd name="connsiteY8-330" fmla="*/ 38089 h 518280"/>
              <a:gd name="connsiteX9-331" fmla="*/ 6203 w 571122"/>
              <a:gd name="connsiteY9-332" fmla="*/ 221036 h 518280"/>
              <a:gd name="connsiteX10-333" fmla="*/ 6195 w 571122"/>
              <a:gd name="connsiteY10-334" fmla="*/ 297229 h 518280"/>
              <a:gd name="connsiteX11-335" fmla="*/ 111819 w 571122"/>
              <a:gd name="connsiteY11-336" fmla="*/ 480176 h 518280"/>
              <a:gd name="connsiteX12-337" fmla="*/ 177800 w 571122"/>
              <a:gd name="connsiteY12-338" fmla="*/ 518280 h 518280"/>
              <a:gd name="connsiteX0-339" fmla="*/ 177800 w 571122"/>
              <a:gd name="connsiteY0-340" fmla="*/ 518280 h 518280"/>
              <a:gd name="connsiteX1-341" fmla="*/ 389048 w 571122"/>
              <a:gd name="connsiteY1-342" fmla="*/ 518280 h 518280"/>
              <a:gd name="connsiteX2-343" fmla="*/ 455038 w 571122"/>
              <a:gd name="connsiteY2-344" fmla="*/ 480191 h 518280"/>
              <a:gd name="connsiteX3-345" fmla="*/ 560662 w 571122"/>
              <a:gd name="connsiteY3-346" fmla="*/ 297244 h 518280"/>
              <a:gd name="connsiteX4-347" fmla="*/ 560671 w 571122"/>
              <a:gd name="connsiteY4-348" fmla="*/ 221051 h 518280"/>
              <a:gd name="connsiteX5-349" fmla="*/ 455047 w 571122"/>
              <a:gd name="connsiteY5-350" fmla="*/ 38104 h 518280"/>
              <a:gd name="connsiteX6-351" fmla="*/ 389065 w 571122"/>
              <a:gd name="connsiteY6-352" fmla="*/ 0 h 518280"/>
              <a:gd name="connsiteX7-353" fmla="*/ 177817 w 571122"/>
              <a:gd name="connsiteY7-354" fmla="*/ 0 h 518280"/>
              <a:gd name="connsiteX8-355" fmla="*/ 111827 w 571122"/>
              <a:gd name="connsiteY8-356" fmla="*/ 38089 h 518280"/>
              <a:gd name="connsiteX9-357" fmla="*/ 6203 w 571122"/>
              <a:gd name="connsiteY9-358" fmla="*/ 221036 h 518280"/>
              <a:gd name="connsiteX10-359" fmla="*/ 6195 w 571122"/>
              <a:gd name="connsiteY10-360" fmla="*/ 297229 h 518280"/>
              <a:gd name="connsiteX11-361" fmla="*/ 111819 w 571122"/>
              <a:gd name="connsiteY11-362" fmla="*/ 480176 h 518280"/>
              <a:gd name="connsiteX12-363" fmla="*/ 177800 w 571122"/>
              <a:gd name="connsiteY12-364" fmla="*/ 518280 h 518280"/>
              <a:gd name="connsiteX0-365" fmla="*/ 177800 w 571122"/>
              <a:gd name="connsiteY0-366" fmla="*/ 518280 h 518280"/>
              <a:gd name="connsiteX1-367" fmla="*/ 389048 w 571122"/>
              <a:gd name="connsiteY1-368" fmla="*/ 518280 h 518280"/>
              <a:gd name="connsiteX2-369" fmla="*/ 455038 w 571122"/>
              <a:gd name="connsiteY2-370" fmla="*/ 480191 h 518280"/>
              <a:gd name="connsiteX3-371" fmla="*/ 560662 w 571122"/>
              <a:gd name="connsiteY3-372" fmla="*/ 297244 h 518280"/>
              <a:gd name="connsiteX4-373" fmla="*/ 560671 w 571122"/>
              <a:gd name="connsiteY4-374" fmla="*/ 221051 h 518280"/>
              <a:gd name="connsiteX5-375" fmla="*/ 455047 w 571122"/>
              <a:gd name="connsiteY5-376" fmla="*/ 38104 h 518280"/>
              <a:gd name="connsiteX6-377" fmla="*/ 389065 w 571122"/>
              <a:gd name="connsiteY6-378" fmla="*/ 0 h 518280"/>
              <a:gd name="connsiteX7-379" fmla="*/ 177817 w 571122"/>
              <a:gd name="connsiteY7-380" fmla="*/ 0 h 518280"/>
              <a:gd name="connsiteX8-381" fmla="*/ 111827 w 571122"/>
              <a:gd name="connsiteY8-382" fmla="*/ 38089 h 518280"/>
              <a:gd name="connsiteX9-383" fmla="*/ 6203 w 571122"/>
              <a:gd name="connsiteY9-384" fmla="*/ 221036 h 518280"/>
              <a:gd name="connsiteX10-385" fmla="*/ 6195 w 571122"/>
              <a:gd name="connsiteY10-386" fmla="*/ 297229 h 518280"/>
              <a:gd name="connsiteX11-387" fmla="*/ 111819 w 571122"/>
              <a:gd name="connsiteY11-388" fmla="*/ 480176 h 518280"/>
              <a:gd name="connsiteX12-389" fmla="*/ 177800 w 571122"/>
              <a:gd name="connsiteY12-390" fmla="*/ 518280 h 518280"/>
              <a:gd name="connsiteX0-391" fmla="*/ 177800 w 571122"/>
              <a:gd name="connsiteY0-392" fmla="*/ 518280 h 518280"/>
              <a:gd name="connsiteX1-393" fmla="*/ 389048 w 571122"/>
              <a:gd name="connsiteY1-394" fmla="*/ 518280 h 518280"/>
              <a:gd name="connsiteX2-395" fmla="*/ 455038 w 571122"/>
              <a:gd name="connsiteY2-396" fmla="*/ 480191 h 518280"/>
              <a:gd name="connsiteX3-397" fmla="*/ 560662 w 571122"/>
              <a:gd name="connsiteY3-398" fmla="*/ 297244 h 518280"/>
              <a:gd name="connsiteX4-399" fmla="*/ 560671 w 571122"/>
              <a:gd name="connsiteY4-400" fmla="*/ 221051 h 518280"/>
              <a:gd name="connsiteX5-401" fmla="*/ 455047 w 571122"/>
              <a:gd name="connsiteY5-402" fmla="*/ 38104 h 518280"/>
              <a:gd name="connsiteX6-403" fmla="*/ 389065 w 571122"/>
              <a:gd name="connsiteY6-404" fmla="*/ 0 h 518280"/>
              <a:gd name="connsiteX7-405" fmla="*/ 177817 w 571122"/>
              <a:gd name="connsiteY7-406" fmla="*/ 0 h 518280"/>
              <a:gd name="connsiteX8-407" fmla="*/ 111827 w 571122"/>
              <a:gd name="connsiteY8-408" fmla="*/ 38089 h 518280"/>
              <a:gd name="connsiteX9-409" fmla="*/ 6203 w 571122"/>
              <a:gd name="connsiteY9-410" fmla="*/ 221036 h 518280"/>
              <a:gd name="connsiteX10-411" fmla="*/ 6195 w 571122"/>
              <a:gd name="connsiteY10-412" fmla="*/ 297229 h 518280"/>
              <a:gd name="connsiteX11-413" fmla="*/ 111819 w 571122"/>
              <a:gd name="connsiteY11-414" fmla="*/ 480176 h 518280"/>
              <a:gd name="connsiteX12-415" fmla="*/ 177800 w 571122"/>
              <a:gd name="connsiteY12-416" fmla="*/ 518280 h 518280"/>
              <a:gd name="connsiteX0-417" fmla="*/ 177800 w 571122"/>
              <a:gd name="connsiteY0-418" fmla="*/ 518280 h 518280"/>
              <a:gd name="connsiteX1-419" fmla="*/ 389048 w 571122"/>
              <a:gd name="connsiteY1-420" fmla="*/ 518280 h 518280"/>
              <a:gd name="connsiteX2-421" fmla="*/ 455038 w 571122"/>
              <a:gd name="connsiteY2-422" fmla="*/ 480191 h 518280"/>
              <a:gd name="connsiteX3-423" fmla="*/ 560662 w 571122"/>
              <a:gd name="connsiteY3-424" fmla="*/ 297244 h 518280"/>
              <a:gd name="connsiteX4-425" fmla="*/ 560671 w 571122"/>
              <a:gd name="connsiteY4-426" fmla="*/ 221051 h 518280"/>
              <a:gd name="connsiteX5-427" fmla="*/ 455047 w 571122"/>
              <a:gd name="connsiteY5-428" fmla="*/ 38104 h 518280"/>
              <a:gd name="connsiteX6-429" fmla="*/ 389065 w 571122"/>
              <a:gd name="connsiteY6-430" fmla="*/ 0 h 518280"/>
              <a:gd name="connsiteX7-431" fmla="*/ 177817 w 571122"/>
              <a:gd name="connsiteY7-432" fmla="*/ 0 h 518280"/>
              <a:gd name="connsiteX8-433" fmla="*/ 111827 w 571122"/>
              <a:gd name="connsiteY8-434" fmla="*/ 38089 h 518280"/>
              <a:gd name="connsiteX9-435" fmla="*/ 6203 w 571122"/>
              <a:gd name="connsiteY9-436" fmla="*/ 221036 h 518280"/>
              <a:gd name="connsiteX10-437" fmla="*/ 6195 w 571122"/>
              <a:gd name="connsiteY10-438" fmla="*/ 297229 h 518280"/>
              <a:gd name="connsiteX11-439" fmla="*/ 111819 w 571122"/>
              <a:gd name="connsiteY11-440" fmla="*/ 480176 h 518280"/>
              <a:gd name="connsiteX12-441" fmla="*/ 177800 w 571122"/>
              <a:gd name="connsiteY12-442" fmla="*/ 518280 h 518280"/>
              <a:gd name="connsiteX0-443" fmla="*/ 177796 w 571118"/>
              <a:gd name="connsiteY0-444" fmla="*/ 518280 h 518280"/>
              <a:gd name="connsiteX1-445" fmla="*/ 389044 w 571118"/>
              <a:gd name="connsiteY1-446" fmla="*/ 518280 h 518280"/>
              <a:gd name="connsiteX2-447" fmla="*/ 455034 w 571118"/>
              <a:gd name="connsiteY2-448" fmla="*/ 480191 h 518280"/>
              <a:gd name="connsiteX3-449" fmla="*/ 560658 w 571118"/>
              <a:gd name="connsiteY3-450" fmla="*/ 297244 h 518280"/>
              <a:gd name="connsiteX4-451" fmla="*/ 560667 w 571118"/>
              <a:gd name="connsiteY4-452" fmla="*/ 221051 h 518280"/>
              <a:gd name="connsiteX5-453" fmla="*/ 455043 w 571118"/>
              <a:gd name="connsiteY5-454" fmla="*/ 38104 h 518280"/>
              <a:gd name="connsiteX6-455" fmla="*/ 389061 w 571118"/>
              <a:gd name="connsiteY6-456" fmla="*/ 0 h 518280"/>
              <a:gd name="connsiteX7-457" fmla="*/ 177813 w 571118"/>
              <a:gd name="connsiteY7-458" fmla="*/ 0 h 518280"/>
              <a:gd name="connsiteX8-459" fmla="*/ 111823 w 571118"/>
              <a:gd name="connsiteY8-460" fmla="*/ 38089 h 518280"/>
              <a:gd name="connsiteX9-461" fmla="*/ 6199 w 571118"/>
              <a:gd name="connsiteY9-462" fmla="*/ 221036 h 518280"/>
              <a:gd name="connsiteX10-463" fmla="*/ 6191 w 571118"/>
              <a:gd name="connsiteY10-464" fmla="*/ 297229 h 518280"/>
              <a:gd name="connsiteX11-465" fmla="*/ 111815 w 571118"/>
              <a:gd name="connsiteY11-466" fmla="*/ 480176 h 518280"/>
              <a:gd name="connsiteX12-467" fmla="*/ 177796 w 571118"/>
              <a:gd name="connsiteY12-468" fmla="*/ 518280 h 518280"/>
              <a:gd name="connsiteX0-469" fmla="*/ 182058 w 575380"/>
              <a:gd name="connsiteY0-470" fmla="*/ 518280 h 518280"/>
              <a:gd name="connsiteX1-471" fmla="*/ 393306 w 575380"/>
              <a:gd name="connsiteY1-472" fmla="*/ 518280 h 518280"/>
              <a:gd name="connsiteX2-473" fmla="*/ 459296 w 575380"/>
              <a:gd name="connsiteY2-474" fmla="*/ 480191 h 518280"/>
              <a:gd name="connsiteX3-475" fmla="*/ 564920 w 575380"/>
              <a:gd name="connsiteY3-476" fmla="*/ 297244 h 518280"/>
              <a:gd name="connsiteX4-477" fmla="*/ 564929 w 575380"/>
              <a:gd name="connsiteY4-478" fmla="*/ 221051 h 518280"/>
              <a:gd name="connsiteX5-479" fmla="*/ 459305 w 575380"/>
              <a:gd name="connsiteY5-480" fmla="*/ 38104 h 518280"/>
              <a:gd name="connsiteX6-481" fmla="*/ 393323 w 575380"/>
              <a:gd name="connsiteY6-482" fmla="*/ 0 h 518280"/>
              <a:gd name="connsiteX7-483" fmla="*/ 182075 w 575380"/>
              <a:gd name="connsiteY7-484" fmla="*/ 0 h 518280"/>
              <a:gd name="connsiteX8-485" fmla="*/ 116085 w 575380"/>
              <a:gd name="connsiteY8-486" fmla="*/ 38089 h 518280"/>
              <a:gd name="connsiteX9-487" fmla="*/ 10461 w 575380"/>
              <a:gd name="connsiteY9-488" fmla="*/ 221036 h 518280"/>
              <a:gd name="connsiteX10-489" fmla="*/ 10453 w 575380"/>
              <a:gd name="connsiteY10-490" fmla="*/ 297229 h 518280"/>
              <a:gd name="connsiteX11-491" fmla="*/ 116077 w 575380"/>
              <a:gd name="connsiteY11-492" fmla="*/ 480176 h 518280"/>
              <a:gd name="connsiteX12-493" fmla="*/ 182058 w 575380"/>
              <a:gd name="connsiteY12-494" fmla="*/ 518280 h 518280"/>
              <a:gd name="connsiteX0-495" fmla="*/ 182058 w 575380"/>
              <a:gd name="connsiteY0-496" fmla="*/ 518280 h 518280"/>
              <a:gd name="connsiteX1-497" fmla="*/ 393306 w 575380"/>
              <a:gd name="connsiteY1-498" fmla="*/ 518280 h 518280"/>
              <a:gd name="connsiteX2-499" fmla="*/ 459296 w 575380"/>
              <a:gd name="connsiteY2-500" fmla="*/ 480191 h 518280"/>
              <a:gd name="connsiteX3-501" fmla="*/ 564920 w 575380"/>
              <a:gd name="connsiteY3-502" fmla="*/ 297244 h 518280"/>
              <a:gd name="connsiteX4-503" fmla="*/ 564929 w 575380"/>
              <a:gd name="connsiteY4-504" fmla="*/ 221051 h 518280"/>
              <a:gd name="connsiteX5-505" fmla="*/ 459305 w 575380"/>
              <a:gd name="connsiteY5-506" fmla="*/ 38104 h 518280"/>
              <a:gd name="connsiteX6-507" fmla="*/ 393323 w 575380"/>
              <a:gd name="connsiteY6-508" fmla="*/ 0 h 518280"/>
              <a:gd name="connsiteX7-509" fmla="*/ 182075 w 575380"/>
              <a:gd name="connsiteY7-510" fmla="*/ 0 h 518280"/>
              <a:gd name="connsiteX8-511" fmla="*/ 116085 w 575380"/>
              <a:gd name="connsiteY8-512" fmla="*/ 38089 h 518280"/>
              <a:gd name="connsiteX9-513" fmla="*/ 10461 w 575380"/>
              <a:gd name="connsiteY9-514" fmla="*/ 221036 h 518280"/>
              <a:gd name="connsiteX10-515" fmla="*/ 10453 w 575380"/>
              <a:gd name="connsiteY10-516" fmla="*/ 297229 h 518280"/>
              <a:gd name="connsiteX11-517" fmla="*/ 116077 w 575380"/>
              <a:gd name="connsiteY11-518" fmla="*/ 480176 h 518280"/>
              <a:gd name="connsiteX12-519" fmla="*/ 182058 w 575380"/>
              <a:gd name="connsiteY12-520" fmla="*/ 518280 h 518280"/>
              <a:gd name="connsiteX0-521" fmla="*/ 182058 w 575380"/>
              <a:gd name="connsiteY0-522" fmla="*/ 518280 h 518280"/>
              <a:gd name="connsiteX1-523" fmla="*/ 393306 w 575380"/>
              <a:gd name="connsiteY1-524" fmla="*/ 518280 h 518280"/>
              <a:gd name="connsiteX2-525" fmla="*/ 459296 w 575380"/>
              <a:gd name="connsiteY2-526" fmla="*/ 480191 h 518280"/>
              <a:gd name="connsiteX3-527" fmla="*/ 564920 w 575380"/>
              <a:gd name="connsiteY3-528" fmla="*/ 297244 h 518280"/>
              <a:gd name="connsiteX4-529" fmla="*/ 564929 w 575380"/>
              <a:gd name="connsiteY4-530" fmla="*/ 221051 h 518280"/>
              <a:gd name="connsiteX5-531" fmla="*/ 459305 w 575380"/>
              <a:gd name="connsiteY5-532" fmla="*/ 38104 h 518280"/>
              <a:gd name="connsiteX6-533" fmla="*/ 393323 w 575380"/>
              <a:gd name="connsiteY6-534" fmla="*/ 0 h 518280"/>
              <a:gd name="connsiteX7-535" fmla="*/ 182075 w 575380"/>
              <a:gd name="connsiteY7-536" fmla="*/ 0 h 518280"/>
              <a:gd name="connsiteX8-537" fmla="*/ 116085 w 575380"/>
              <a:gd name="connsiteY8-538" fmla="*/ 38089 h 518280"/>
              <a:gd name="connsiteX9-539" fmla="*/ 10461 w 575380"/>
              <a:gd name="connsiteY9-540" fmla="*/ 221036 h 518280"/>
              <a:gd name="connsiteX10-541" fmla="*/ 10453 w 575380"/>
              <a:gd name="connsiteY10-542" fmla="*/ 297229 h 518280"/>
              <a:gd name="connsiteX11-543" fmla="*/ 116077 w 575380"/>
              <a:gd name="connsiteY11-544" fmla="*/ 480176 h 518280"/>
              <a:gd name="connsiteX12-545" fmla="*/ 182058 w 575380"/>
              <a:gd name="connsiteY12-546" fmla="*/ 518280 h 518280"/>
              <a:gd name="connsiteX0-547" fmla="*/ 182058 w 575380"/>
              <a:gd name="connsiteY0-548" fmla="*/ 518280 h 518280"/>
              <a:gd name="connsiteX1-549" fmla="*/ 393306 w 575380"/>
              <a:gd name="connsiteY1-550" fmla="*/ 518280 h 518280"/>
              <a:gd name="connsiteX2-551" fmla="*/ 459296 w 575380"/>
              <a:gd name="connsiteY2-552" fmla="*/ 480191 h 518280"/>
              <a:gd name="connsiteX3-553" fmla="*/ 564920 w 575380"/>
              <a:gd name="connsiteY3-554" fmla="*/ 297244 h 518280"/>
              <a:gd name="connsiteX4-555" fmla="*/ 564929 w 575380"/>
              <a:gd name="connsiteY4-556" fmla="*/ 221051 h 518280"/>
              <a:gd name="connsiteX5-557" fmla="*/ 459305 w 575380"/>
              <a:gd name="connsiteY5-558" fmla="*/ 38104 h 518280"/>
              <a:gd name="connsiteX6-559" fmla="*/ 393323 w 575380"/>
              <a:gd name="connsiteY6-560" fmla="*/ 0 h 518280"/>
              <a:gd name="connsiteX7-561" fmla="*/ 182075 w 575380"/>
              <a:gd name="connsiteY7-562" fmla="*/ 0 h 518280"/>
              <a:gd name="connsiteX8-563" fmla="*/ 116085 w 575380"/>
              <a:gd name="connsiteY8-564" fmla="*/ 38089 h 518280"/>
              <a:gd name="connsiteX9-565" fmla="*/ 10461 w 575380"/>
              <a:gd name="connsiteY9-566" fmla="*/ 221036 h 518280"/>
              <a:gd name="connsiteX10-567" fmla="*/ 10453 w 575380"/>
              <a:gd name="connsiteY10-568" fmla="*/ 297229 h 518280"/>
              <a:gd name="connsiteX11-569" fmla="*/ 116077 w 575380"/>
              <a:gd name="connsiteY11-570" fmla="*/ 480176 h 518280"/>
              <a:gd name="connsiteX12-571" fmla="*/ 182058 w 575380"/>
              <a:gd name="connsiteY12-572" fmla="*/ 518280 h 5182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575380" h="518280">
                <a:moveTo>
                  <a:pt x="182058" y="518280"/>
                </a:moveTo>
                <a:cubicBezTo>
                  <a:pt x="182058" y="518280"/>
                  <a:pt x="393305" y="518280"/>
                  <a:pt x="393306" y="518280"/>
                </a:cubicBezTo>
                <a:cubicBezTo>
                  <a:pt x="421190" y="518280"/>
                  <a:pt x="445353" y="504339"/>
                  <a:pt x="459296" y="480191"/>
                </a:cubicBezTo>
                <a:cubicBezTo>
                  <a:pt x="459295" y="480191"/>
                  <a:pt x="564919" y="297244"/>
                  <a:pt x="564920" y="297244"/>
                </a:cubicBezTo>
                <a:cubicBezTo>
                  <a:pt x="578861" y="273096"/>
                  <a:pt x="578870" y="245199"/>
                  <a:pt x="564929" y="221051"/>
                </a:cubicBezTo>
                <a:cubicBezTo>
                  <a:pt x="564928" y="221051"/>
                  <a:pt x="459304" y="38104"/>
                  <a:pt x="459305" y="38104"/>
                </a:cubicBezTo>
                <a:cubicBezTo>
                  <a:pt x="445361" y="13956"/>
                  <a:pt x="421206" y="0"/>
                  <a:pt x="393323" y="0"/>
                </a:cubicBezTo>
                <a:cubicBezTo>
                  <a:pt x="393322" y="0"/>
                  <a:pt x="182074" y="0"/>
                  <a:pt x="182075" y="0"/>
                </a:cubicBezTo>
                <a:cubicBezTo>
                  <a:pt x="154189" y="0"/>
                  <a:pt x="130026" y="13941"/>
                  <a:pt x="116085" y="38089"/>
                </a:cubicBezTo>
                <a:cubicBezTo>
                  <a:pt x="116084" y="38089"/>
                  <a:pt x="10460" y="221036"/>
                  <a:pt x="10461" y="221036"/>
                </a:cubicBezTo>
                <a:cubicBezTo>
                  <a:pt x="-3482" y="245185"/>
                  <a:pt x="-3490" y="273081"/>
                  <a:pt x="10453" y="297229"/>
                </a:cubicBezTo>
                <a:cubicBezTo>
                  <a:pt x="10452" y="297229"/>
                  <a:pt x="116076" y="480176"/>
                  <a:pt x="116077" y="480176"/>
                </a:cubicBezTo>
                <a:cubicBezTo>
                  <a:pt x="130018" y="504325"/>
                  <a:pt x="154174" y="518280"/>
                  <a:pt x="182058" y="51828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Autofit/>
          </a:bodyPr>
          <a:lstStyle/>
          <a:p>
            <a:pPr algn="ctr">
              <a:lnSpc>
                <a:spcPct val="150000"/>
              </a:lnSpc>
            </a:pPr>
            <a:r>
              <a:rPr lang="en-US" sz="1799" dirty="0">
                <a:latin typeface="Arial" panose="020B0604020202020204" pitchFamily="34" charset="0"/>
                <a:sym typeface="Arial" panose="020B0604020202020204" pitchFamily="34" charset="0"/>
              </a:rPr>
              <a:t>03</a:t>
            </a:r>
          </a:p>
        </p:txBody>
      </p:sp>
      <p:sp>
        <p:nvSpPr>
          <p:cNvPr id="31" name="任意多边形: 形状 34"/>
          <p:cNvSpPr/>
          <p:nvPr>
            <p:custDataLst>
              <p:tags r:id="rId16"/>
            </p:custDataLst>
          </p:nvPr>
        </p:nvSpPr>
        <p:spPr>
          <a:xfrm>
            <a:off x="8673344" y="1849370"/>
            <a:ext cx="575230" cy="518145"/>
          </a:xfrm>
          <a:custGeom>
            <a:avLst/>
            <a:gdLst>
              <a:gd name="connsiteX0" fmla="*/ 177800 w 566864"/>
              <a:gd name="connsiteY0" fmla="*/ 518280 h 518280"/>
              <a:gd name="connsiteX1" fmla="*/ 389048 w 566864"/>
              <a:gd name="connsiteY1" fmla="*/ 518280 h 518280"/>
              <a:gd name="connsiteX2" fmla="*/ 455038 w 566864"/>
              <a:gd name="connsiteY2" fmla="*/ 480191 h 518280"/>
              <a:gd name="connsiteX3" fmla="*/ 560662 w 566864"/>
              <a:gd name="connsiteY3" fmla="*/ 297244 h 518280"/>
              <a:gd name="connsiteX4" fmla="*/ 560671 w 566864"/>
              <a:gd name="connsiteY4" fmla="*/ 221051 h 518280"/>
              <a:gd name="connsiteX5" fmla="*/ 455047 w 566864"/>
              <a:gd name="connsiteY5" fmla="*/ 38104 h 518280"/>
              <a:gd name="connsiteX6" fmla="*/ 389065 w 566864"/>
              <a:gd name="connsiteY6" fmla="*/ 0 h 518280"/>
              <a:gd name="connsiteX7" fmla="*/ 177817 w 566864"/>
              <a:gd name="connsiteY7" fmla="*/ 0 h 518280"/>
              <a:gd name="connsiteX8" fmla="*/ 111827 w 566864"/>
              <a:gd name="connsiteY8" fmla="*/ 38089 h 518280"/>
              <a:gd name="connsiteX9" fmla="*/ 6203 w 566864"/>
              <a:gd name="connsiteY9" fmla="*/ 221036 h 518280"/>
              <a:gd name="connsiteX10" fmla="*/ 6195 w 566864"/>
              <a:gd name="connsiteY10" fmla="*/ 297229 h 518280"/>
              <a:gd name="connsiteX11" fmla="*/ 111819 w 566864"/>
              <a:gd name="connsiteY11" fmla="*/ 480176 h 518280"/>
              <a:gd name="connsiteX12" fmla="*/ 177800 w 566864"/>
              <a:gd name="connsiteY12" fmla="*/ 518280 h 518280"/>
              <a:gd name="connsiteX0-1" fmla="*/ 177800 w 566864"/>
              <a:gd name="connsiteY0-2" fmla="*/ 518280 h 518280"/>
              <a:gd name="connsiteX1-3" fmla="*/ 389048 w 566864"/>
              <a:gd name="connsiteY1-4" fmla="*/ 518280 h 518280"/>
              <a:gd name="connsiteX2-5" fmla="*/ 455038 w 566864"/>
              <a:gd name="connsiteY2-6" fmla="*/ 480191 h 518280"/>
              <a:gd name="connsiteX3-7" fmla="*/ 560662 w 566864"/>
              <a:gd name="connsiteY3-8" fmla="*/ 297244 h 518280"/>
              <a:gd name="connsiteX4-9" fmla="*/ 560671 w 566864"/>
              <a:gd name="connsiteY4-10" fmla="*/ 221051 h 518280"/>
              <a:gd name="connsiteX5-11" fmla="*/ 455047 w 566864"/>
              <a:gd name="connsiteY5-12" fmla="*/ 38104 h 518280"/>
              <a:gd name="connsiteX6-13" fmla="*/ 389065 w 566864"/>
              <a:gd name="connsiteY6-14" fmla="*/ 0 h 518280"/>
              <a:gd name="connsiteX7-15" fmla="*/ 177817 w 566864"/>
              <a:gd name="connsiteY7-16" fmla="*/ 0 h 518280"/>
              <a:gd name="connsiteX8-17" fmla="*/ 111827 w 566864"/>
              <a:gd name="connsiteY8-18" fmla="*/ 38089 h 518280"/>
              <a:gd name="connsiteX9-19" fmla="*/ 6203 w 566864"/>
              <a:gd name="connsiteY9-20" fmla="*/ 221036 h 518280"/>
              <a:gd name="connsiteX10-21" fmla="*/ 6195 w 566864"/>
              <a:gd name="connsiteY10-22" fmla="*/ 297229 h 518280"/>
              <a:gd name="connsiteX11-23" fmla="*/ 111819 w 566864"/>
              <a:gd name="connsiteY11-24" fmla="*/ 480176 h 518280"/>
              <a:gd name="connsiteX12-25" fmla="*/ 177800 w 566864"/>
              <a:gd name="connsiteY12-26" fmla="*/ 518280 h 518280"/>
              <a:gd name="connsiteX0-27" fmla="*/ 177800 w 566864"/>
              <a:gd name="connsiteY0-28" fmla="*/ 518280 h 518280"/>
              <a:gd name="connsiteX1-29" fmla="*/ 389048 w 566864"/>
              <a:gd name="connsiteY1-30" fmla="*/ 518280 h 518280"/>
              <a:gd name="connsiteX2-31" fmla="*/ 455038 w 566864"/>
              <a:gd name="connsiteY2-32" fmla="*/ 480191 h 518280"/>
              <a:gd name="connsiteX3-33" fmla="*/ 560662 w 566864"/>
              <a:gd name="connsiteY3-34" fmla="*/ 297244 h 518280"/>
              <a:gd name="connsiteX4-35" fmla="*/ 560671 w 566864"/>
              <a:gd name="connsiteY4-36" fmla="*/ 221051 h 518280"/>
              <a:gd name="connsiteX5-37" fmla="*/ 455047 w 566864"/>
              <a:gd name="connsiteY5-38" fmla="*/ 38104 h 518280"/>
              <a:gd name="connsiteX6-39" fmla="*/ 389065 w 566864"/>
              <a:gd name="connsiteY6-40" fmla="*/ 0 h 518280"/>
              <a:gd name="connsiteX7-41" fmla="*/ 177817 w 566864"/>
              <a:gd name="connsiteY7-42" fmla="*/ 0 h 518280"/>
              <a:gd name="connsiteX8-43" fmla="*/ 111827 w 566864"/>
              <a:gd name="connsiteY8-44" fmla="*/ 38089 h 518280"/>
              <a:gd name="connsiteX9-45" fmla="*/ 6203 w 566864"/>
              <a:gd name="connsiteY9-46" fmla="*/ 221036 h 518280"/>
              <a:gd name="connsiteX10-47" fmla="*/ 6195 w 566864"/>
              <a:gd name="connsiteY10-48" fmla="*/ 297229 h 518280"/>
              <a:gd name="connsiteX11-49" fmla="*/ 111819 w 566864"/>
              <a:gd name="connsiteY11-50" fmla="*/ 480176 h 518280"/>
              <a:gd name="connsiteX12-51" fmla="*/ 177800 w 566864"/>
              <a:gd name="connsiteY12-52" fmla="*/ 518280 h 518280"/>
              <a:gd name="connsiteX0-53" fmla="*/ 177800 w 566864"/>
              <a:gd name="connsiteY0-54" fmla="*/ 518280 h 518280"/>
              <a:gd name="connsiteX1-55" fmla="*/ 389048 w 566864"/>
              <a:gd name="connsiteY1-56" fmla="*/ 518280 h 518280"/>
              <a:gd name="connsiteX2-57" fmla="*/ 455038 w 566864"/>
              <a:gd name="connsiteY2-58" fmla="*/ 480191 h 518280"/>
              <a:gd name="connsiteX3-59" fmla="*/ 560662 w 566864"/>
              <a:gd name="connsiteY3-60" fmla="*/ 297244 h 518280"/>
              <a:gd name="connsiteX4-61" fmla="*/ 560671 w 566864"/>
              <a:gd name="connsiteY4-62" fmla="*/ 221051 h 518280"/>
              <a:gd name="connsiteX5-63" fmla="*/ 455047 w 566864"/>
              <a:gd name="connsiteY5-64" fmla="*/ 38104 h 518280"/>
              <a:gd name="connsiteX6-65" fmla="*/ 389065 w 566864"/>
              <a:gd name="connsiteY6-66" fmla="*/ 0 h 518280"/>
              <a:gd name="connsiteX7-67" fmla="*/ 177817 w 566864"/>
              <a:gd name="connsiteY7-68" fmla="*/ 0 h 518280"/>
              <a:gd name="connsiteX8-69" fmla="*/ 111827 w 566864"/>
              <a:gd name="connsiteY8-70" fmla="*/ 38089 h 518280"/>
              <a:gd name="connsiteX9-71" fmla="*/ 6203 w 566864"/>
              <a:gd name="connsiteY9-72" fmla="*/ 221036 h 518280"/>
              <a:gd name="connsiteX10-73" fmla="*/ 6195 w 566864"/>
              <a:gd name="connsiteY10-74" fmla="*/ 297229 h 518280"/>
              <a:gd name="connsiteX11-75" fmla="*/ 111819 w 566864"/>
              <a:gd name="connsiteY11-76" fmla="*/ 480176 h 518280"/>
              <a:gd name="connsiteX12-77" fmla="*/ 177800 w 566864"/>
              <a:gd name="connsiteY12-78" fmla="*/ 518280 h 518280"/>
              <a:gd name="connsiteX0-79" fmla="*/ 177800 w 566864"/>
              <a:gd name="connsiteY0-80" fmla="*/ 518280 h 518280"/>
              <a:gd name="connsiteX1-81" fmla="*/ 389048 w 566864"/>
              <a:gd name="connsiteY1-82" fmla="*/ 518280 h 518280"/>
              <a:gd name="connsiteX2-83" fmla="*/ 455038 w 566864"/>
              <a:gd name="connsiteY2-84" fmla="*/ 480191 h 518280"/>
              <a:gd name="connsiteX3-85" fmla="*/ 560662 w 566864"/>
              <a:gd name="connsiteY3-86" fmla="*/ 297244 h 518280"/>
              <a:gd name="connsiteX4-87" fmla="*/ 560671 w 566864"/>
              <a:gd name="connsiteY4-88" fmla="*/ 221051 h 518280"/>
              <a:gd name="connsiteX5-89" fmla="*/ 455047 w 566864"/>
              <a:gd name="connsiteY5-90" fmla="*/ 38104 h 518280"/>
              <a:gd name="connsiteX6-91" fmla="*/ 389065 w 566864"/>
              <a:gd name="connsiteY6-92" fmla="*/ 0 h 518280"/>
              <a:gd name="connsiteX7-93" fmla="*/ 177817 w 566864"/>
              <a:gd name="connsiteY7-94" fmla="*/ 0 h 518280"/>
              <a:gd name="connsiteX8-95" fmla="*/ 111827 w 566864"/>
              <a:gd name="connsiteY8-96" fmla="*/ 38089 h 518280"/>
              <a:gd name="connsiteX9-97" fmla="*/ 6203 w 566864"/>
              <a:gd name="connsiteY9-98" fmla="*/ 221036 h 518280"/>
              <a:gd name="connsiteX10-99" fmla="*/ 6195 w 566864"/>
              <a:gd name="connsiteY10-100" fmla="*/ 297229 h 518280"/>
              <a:gd name="connsiteX11-101" fmla="*/ 111819 w 566864"/>
              <a:gd name="connsiteY11-102" fmla="*/ 480176 h 518280"/>
              <a:gd name="connsiteX12-103" fmla="*/ 177800 w 566864"/>
              <a:gd name="connsiteY12-104" fmla="*/ 518280 h 518280"/>
              <a:gd name="connsiteX0-105" fmla="*/ 177800 w 566864"/>
              <a:gd name="connsiteY0-106" fmla="*/ 518280 h 518280"/>
              <a:gd name="connsiteX1-107" fmla="*/ 389048 w 566864"/>
              <a:gd name="connsiteY1-108" fmla="*/ 518280 h 518280"/>
              <a:gd name="connsiteX2-109" fmla="*/ 455038 w 566864"/>
              <a:gd name="connsiteY2-110" fmla="*/ 480191 h 518280"/>
              <a:gd name="connsiteX3-111" fmla="*/ 560662 w 566864"/>
              <a:gd name="connsiteY3-112" fmla="*/ 297244 h 518280"/>
              <a:gd name="connsiteX4-113" fmla="*/ 560671 w 566864"/>
              <a:gd name="connsiteY4-114" fmla="*/ 221051 h 518280"/>
              <a:gd name="connsiteX5-115" fmla="*/ 455047 w 566864"/>
              <a:gd name="connsiteY5-116" fmla="*/ 38104 h 518280"/>
              <a:gd name="connsiteX6-117" fmla="*/ 389065 w 566864"/>
              <a:gd name="connsiteY6-118" fmla="*/ 0 h 518280"/>
              <a:gd name="connsiteX7-119" fmla="*/ 177817 w 566864"/>
              <a:gd name="connsiteY7-120" fmla="*/ 0 h 518280"/>
              <a:gd name="connsiteX8-121" fmla="*/ 111827 w 566864"/>
              <a:gd name="connsiteY8-122" fmla="*/ 38089 h 518280"/>
              <a:gd name="connsiteX9-123" fmla="*/ 6203 w 566864"/>
              <a:gd name="connsiteY9-124" fmla="*/ 221036 h 518280"/>
              <a:gd name="connsiteX10-125" fmla="*/ 6195 w 566864"/>
              <a:gd name="connsiteY10-126" fmla="*/ 297229 h 518280"/>
              <a:gd name="connsiteX11-127" fmla="*/ 111819 w 566864"/>
              <a:gd name="connsiteY11-128" fmla="*/ 480176 h 518280"/>
              <a:gd name="connsiteX12-129" fmla="*/ 177800 w 566864"/>
              <a:gd name="connsiteY12-130" fmla="*/ 518280 h 518280"/>
              <a:gd name="connsiteX0-131" fmla="*/ 177800 w 566860"/>
              <a:gd name="connsiteY0-132" fmla="*/ 518280 h 518280"/>
              <a:gd name="connsiteX1-133" fmla="*/ 389048 w 566860"/>
              <a:gd name="connsiteY1-134" fmla="*/ 518280 h 518280"/>
              <a:gd name="connsiteX2-135" fmla="*/ 455038 w 566860"/>
              <a:gd name="connsiteY2-136" fmla="*/ 480191 h 518280"/>
              <a:gd name="connsiteX3-137" fmla="*/ 560662 w 566860"/>
              <a:gd name="connsiteY3-138" fmla="*/ 297244 h 518280"/>
              <a:gd name="connsiteX4-139" fmla="*/ 560671 w 566860"/>
              <a:gd name="connsiteY4-140" fmla="*/ 221051 h 518280"/>
              <a:gd name="connsiteX5-141" fmla="*/ 455047 w 566860"/>
              <a:gd name="connsiteY5-142" fmla="*/ 38104 h 518280"/>
              <a:gd name="connsiteX6-143" fmla="*/ 389065 w 566860"/>
              <a:gd name="connsiteY6-144" fmla="*/ 0 h 518280"/>
              <a:gd name="connsiteX7-145" fmla="*/ 177817 w 566860"/>
              <a:gd name="connsiteY7-146" fmla="*/ 0 h 518280"/>
              <a:gd name="connsiteX8-147" fmla="*/ 111827 w 566860"/>
              <a:gd name="connsiteY8-148" fmla="*/ 38089 h 518280"/>
              <a:gd name="connsiteX9-149" fmla="*/ 6203 w 566860"/>
              <a:gd name="connsiteY9-150" fmla="*/ 221036 h 518280"/>
              <a:gd name="connsiteX10-151" fmla="*/ 6195 w 566860"/>
              <a:gd name="connsiteY10-152" fmla="*/ 297229 h 518280"/>
              <a:gd name="connsiteX11-153" fmla="*/ 111819 w 566860"/>
              <a:gd name="connsiteY11-154" fmla="*/ 480176 h 518280"/>
              <a:gd name="connsiteX12-155" fmla="*/ 177800 w 566860"/>
              <a:gd name="connsiteY12-156" fmla="*/ 518280 h 518280"/>
              <a:gd name="connsiteX0-157" fmla="*/ 177800 w 571122"/>
              <a:gd name="connsiteY0-158" fmla="*/ 518280 h 518280"/>
              <a:gd name="connsiteX1-159" fmla="*/ 389048 w 571122"/>
              <a:gd name="connsiteY1-160" fmla="*/ 518280 h 518280"/>
              <a:gd name="connsiteX2-161" fmla="*/ 455038 w 571122"/>
              <a:gd name="connsiteY2-162" fmla="*/ 480191 h 518280"/>
              <a:gd name="connsiteX3-163" fmla="*/ 560662 w 571122"/>
              <a:gd name="connsiteY3-164" fmla="*/ 297244 h 518280"/>
              <a:gd name="connsiteX4-165" fmla="*/ 560671 w 571122"/>
              <a:gd name="connsiteY4-166" fmla="*/ 221051 h 518280"/>
              <a:gd name="connsiteX5-167" fmla="*/ 455047 w 571122"/>
              <a:gd name="connsiteY5-168" fmla="*/ 38104 h 518280"/>
              <a:gd name="connsiteX6-169" fmla="*/ 389065 w 571122"/>
              <a:gd name="connsiteY6-170" fmla="*/ 0 h 518280"/>
              <a:gd name="connsiteX7-171" fmla="*/ 177817 w 571122"/>
              <a:gd name="connsiteY7-172" fmla="*/ 0 h 518280"/>
              <a:gd name="connsiteX8-173" fmla="*/ 111827 w 571122"/>
              <a:gd name="connsiteY8-174" fmla="*/ 38089 h 518280"/>
              <a:gd name="connsiteX9-175" fmla="*/ 6203 w 571122"/>
              <a:gd name="connsiteY9-176" fmla="*/ 221036 h 518280"/>
              <a:gd name="connsiteX10-177" fmla="*/ 6195 w 571122"/>
              <a:gd name="connsiteY10-178" fmla="*/ 297229 h 518280"/>
              <a:gd name="connsiteX11-179" fmla="*/ 111819 w 571122"/>
              <a:gd name="connsiteY11-180" fmla="*/ 480176 h 518280"/>
              <a:gd name="connsiteX12-181" fmla="*/ 177800 w 571122"/>
              <a:gd name="connsiteY12-182" fmla="*/ 518280 h 518280"/>
              <a:gd name="connsiteX0-183" fmla="*/ 177800 w 571122"/>
              <a:gd name="connsiteY0-184" fmla="*/ 518280 h 518280"/>
              <a:gd name="connsiteX1-185" fmla="*/ 389048 w 571122"/>
              <a:gd name="connsiteY1-186" fmla="*/ 518280 h 518280"/>
              <a:gd name="connsiteX2-187" fmla="*/ 455038 w 571122"/>
              <a:gd name="connsiteY2-188" fmla="*/ 480191 h 518280"/>
              <a:gd name="connsiteX3-189" fmla="*/ 560662 w 571122"/>
              <a:gd name="connsiteY3-190" fmla="*/ 297244 h 518280"/>
              <a:gd name="connsiteX4-191" fmla="*/ 560671 w 571122"/>
              <a:gd name="connsiteY4-192" fmla="*/ 221051 h 518280"/>
              <a:gd name="connsiteX5-193" fmla="*/ 455047 w 571122"/>
              <a:gd name="connsiteY5-194" fmla="*/ 38104 h 518280"/>
              <a:gd name="connsiteX6-195" fmla="*/ 389065 w 571122"/>
              <a:gd name="connsiteY6-196" fmla="*/ 0 h 518280"/>
              <a:gd name="connsiteX7-197" fmla="*/ 177817 w 571122"/>
              <a:gd name="connsiteY7-198" fmla="*/ 0 h 518280"/>
              <a:gd name="connsiteX8-199" fmla="*/ 111827 w 571122"/>
              <a:gd name="connsiteY8-200" fmla="*/ 38089 h 518280"/>
              <a:gd name="connsiteX9-201" fmla="*/ 6203 w 571122"/>
              <a:gd name="connsiteY9-202" fmla="*/ 221036 h 518280"/>
              <a:gd name="connsiteX10-203" fmla="*/ 6195 w 571122"/>
              <a:gd name="connsiteY10-204" fmla="*/ 297229 h 518280"/>
              <a:gd name="connsiteX11-205" fmla="*/ 111819 w 571122"/>
              <a:gd name="connsiteY11-206" fmla="*/ 480176 h 518280"/>
              <a:gd name="connsiteX12-207" fmla="*/ 177800 w 571122"/>
              <a:gd name="connsiteY12-208" fmla="*/ 518280 h 518280"/>
              <a:gd name="connsiteX0-209" fmla="*/ 177800 w 571122"/>
              <a:gd name="connsiteY0-210" fmla="*/ 518280 h 518280"/>
              <a:gd name="connsiteX1-211" fmla="*/ 389048 w 571122"/>
              <a:gd name="connsiteY1-212" fmla="*/ 518280 h 518280"/>
              <a:gd name="connsiteX2-213" fmla="*/ 455038 w 571122"/>
              <a:gd name="connsiteY2-214" fmla="*/ 480191 h 518280"/>
              <a:gd name="connsiteX3-215" fmla="*/ 560662 w 571122"/>
              <a:gd name="connsiteY3-216" fmla="*/ 297244 h 518280"/>
              <a:gd name="connsiteX4-217" fmla="*/ 560671 w 571122"/>
              <a:gd name="connsiteY4-218" fmla="*/ 221051 h 518280"/>
              <a:gd name="connsiteX5-219" fmla="*/ 455047 w 571122"/>
              <a:gd name="connsiteY5-220" fmla="*/ 38104 h 518280"/>
              <a:gd name="connsiteX6-221" fmla="*/ 389065 w 571122"/>
              <a:gd name="connsiteY6-222" fmla="*/ 0 h 518280"/>
              <a:gd name="connsiteX7-223" fmla="*/ 177817 w 571122"/>
              <a:gd name="connsiteY7-224" fmla="*/ 0 h 518280"/>
              <a:gd name="connsiteX8-225" fmla="*/ 111827 w 571122"/>
              <a:gd name="connsiteY8-226" fmla="*/ 38089 h 518280"/>
              <a:gd name="connsiteX9-227" fmla="*/ 6203 w 571122"/>
              <a:gd name="connsiteY9-228" fmla="*/ 221036 h 518280"/>
              <a:gd name="connsiteX10-229" fmla="*/ 6195 w 571122"/>
              <a:gd name="connsiteY10-230" fmla="*/ 297229 h 518280"/>
              <a:gd name="connsiteX11-231" fmla="*/ 111819 w 571122"/>
              <a:gd name="connsiteY11-232" fmla="*/ 480176 h 518280"/>
              <a:gd name="connsiteX12-233" fmla="*/ 177800 w 571122"/>
              <a:gd name="connsiteY12-234" fmla="*/ 518280 h 518280"/>
              <a:gd name="connsiteX0-235" fmla="*/ 177800 w 571122"/>
              <a:gd name="connsiteY0-236" fmla="*/ 518280 h 518280"/>
              <a:gd name="connsiteX1-237" fmla="*/ 389048 w 571122"/>
              <a:gd name="connsiteY1-238" fmla="*/ 518280 h 518280"/>
              <a:gd name="connsiteX2-239" fmla="*/ 455038 w 571122"/>
              <a:gd name="connsiteY2-240" fmla="*/ 480191 h 518280"/>
              <a:gd name="connsiteX3-241" fmla="*/ 560662 w 571122"/>
              <a:gd name="connsiteY3-242" fmla="*/ 297244 h 518280"/>
              <a:gd name="connsiteX4-243" fmla="*/ 560671 w 571122"/>
              <a:gd name="connsiteY4-244" fmla="*/ 221051 h 518280"/>
              <a:gd name="connsiteX5-245" fmla="*/ 455047 w 571122"/>
              <a:gd name="connsiteY5-246" fmla="*/ 38104 h 518280"/>
              <a:gd name="connsiteX6-247" fmla="*/ 389065 w 571122"/>
              <a:gd name="connsiteY6-248" fmla="*/ 0 h 518280"/>
              <a:gd name="connsiteX7-249" fmla="*/ 177817 w 571122"/>
              <a:gd name="connsiteY7-250" fmla="*/ 0 h 518280"/>
              <a:gd name="connsiteX8-251" fmla="*/ 111827 w 571122"/>
              <a:gd name="connsiteY8-252" fmla="*/ 38089 h 518280"/>
              <a:gd name="connsiteX9-253" fmla="*/ 6203 w 571122"/>
              <a:gd name="connsiteY9-254" fmla="*/ 221036 h 518280"/>
              <a:gd name="connsiteX10-255" fmla="*/ 6195 w 571122"/>
              <a:gd name="connsiteY10-256" fmla="*/ 297229 h 518280"/>
              <a:gd name="connsiteX11-257" fmla="*/ 111819 w 571122"/>
              <a:gd name="connsiteY11-258" fmla="*/ 480176 h 518280"/>
              <a:gd name="connsiteX12-259" fmla="*/ 177800 w 571122"/>
              <a:gd name="connsiteY12-260" fmla="*/ 518280 h 518280"/>
              <a:gd name="connsiteX0-261" fmla="*/ 177800 w 571122"/>
              <a:gd name="connsiteY0-262" fmla="*/ 518280 h 518280"/>
              <a:gd name="connsiteX1-263" fmla="*/ 389048 w 571122"/>
              <a:gd name="connsiteY1-264" fmla="*/ 518280 h 518280"/>
              <a:gd name="connsiteX2-265" fmla="*/ 455038 w 571122"/>
              <a:gd name="connsiteY2-266" fmla="*/ 480191 h 518280"/>
              <a:gd name="connsiteX3-267" fmla="*/ 560662 w 571122"/>
              <a:gd name="connsiteY3-268" fmla="*/ 297244 h 518280"/>
              <a:gd name="connsiteX4-269" fmla="*/ 560671 w 571122"/>
              <a:gd name="connsiteY4-270" fmla="*/ 221051 h 518280"/>
              <a:gd name="connsiteX5-271" fmla="*/ 455047 w 571122"/>
              <a:gd name="connsiteY5-272" fmla="*/ 38104 h 518280"/>
              <a:gd name="connsiteX6-273" fmla="*/ 389065 w 571122"/>
              <a:gd name="connsiteY6-274" fmla="*/ 0 h 518280"/>
              <a:gd name="connsiteX7-275" fmla="*/ 177817 w 571122"/>
              <a:gd name="connsiteY7-276" fmla="*/ 0 h 518280"/>
              <a:gd name="connsiteX8-277" fmla="*/ 111827 w 571122"/>
              <a:gd name="connsiteY8-278" fmla="*/ 38089 h 518280"/>
              <a:gd name="connsiteX9-279" fmla="*/ 6203 w 571122"/>
              <a:gd name="connsiteY9-280" fmla="*/ 221036 h 518280"/>
              <a:gd name="connsiteX10-281" fmla="*/ 6195 w 571122"/>
              <a:gd name="connsiteY10-282" fmla="*/ 297229 h 518280"/>
              <a:gd name="connsiteX11-283" fmla="*/ 111819 w 571122"/>
              <a:gd name="connsiteY11-284" fmla="*/ 480176 h 518280"/>
              <a:gd name="connsiteX12-285" fmla="*/ 177800 w 571122"/>
              <a:gd name="connsiteY12-286" fmla="*/ 518280 h 518280"/>
              <a:gd name="connsiteX0-287" fmla="*/ 177800 w 571122"/>
              <a:gd name="connsiteY0-288" fmla="*/ 518280 h 518280"/>
              <a:gd name="connsiteX1-289" fmla="*/ 389048 w 571122"/>
              <a:gd name="connsiteY1-290" fmla="*/ 518280 h 518280"/>
              <a:gd name="connsiteX2-291" fmla="*/ 455038 w 571122"/>
              <a:gd name="connsiteY2-292" fmla="*/ 480191 h 518280"/>
              <a:gd name="connsiteX3-293" fmla="*/ 560662 w 571122"/>
              <a:gd name="connsiteY3-294" fmla="*/ 297244 h 518280"/>
              <a:gd name="connsiteX4-295" fmla="*/ 560671 w 571122"/>
              <a:gd name="connsiteY4-296" fmla="*/ 221051 h 518280"/>
              <a:gd name="connsiteX5-297" fmla="*/ 455047 w 571122"/>
              <a:gd name="connsiteY5-298" fmla="*/ 38104 h 518280"/>
              <a:gd name="connsiteX6-299" fmla="*/ 389065 w 571122"/>
              <a:gd name="connsiteY6-300" fmla="*/ 0 h 518280"/>
              <a:gd name="connsiteX7-301" fmla="*/ 177817 w 571122"/>
              <a:gd name="connsiteY7-302" fmla="*/ 0 h 518280"/>
              <a:gd name="connsiteX8-303" fmla="*/ 111827 w 571122"/>
              <a:gd name="connsiteY8-304" fmla="*/ 38089 h 518280"/>
              <a:gd name="connsiteX9-305" fmla="*/ 6203 w 571122"/>
              <a:gd name="connsiteY9-306" fmla="*/ 221036 h 518280"/>
              <a:gd name="connsiteX10-307" fmla="*/ 6195 w 571122"/>
              <a:gd name="connsiteY10-308" fmla="*/ 297229 h 518280"/>
              <a:gd name="connsiteX11-309" fmla="*/ 111819 w 571122"/>
              <a:gd name="connsiteY11-310" fmla="*/ 480176 h 518280"/>
              <a:gd name="connsiteX12-311" fmla="*/ 177800 w 571122"/>
              <a:gd name="connsiteY12-312" fmla="*/ 518280 h 518280"/>
              <a:gd name="connsiteX0-313" fmla="*/ 177800 w 571122"/>
              <a:gd name="connsiteY0-314" fmla="*/ 518280 h 518280"/>
              <a:gd name="connsiteX1-315" fmla="*/ 389048 w 571122"/>
              <a:gd name="connsiteY1-316" fmla="*/ 518280 h 518280"/>
              <a:gd name="connsiteX2-317" fmla="*/ 455038 w 571122"/>
              <a:gd name="connsiteY2-318" fmla="*/ 480191 h 518280"/>
              <a:gd name="connsiteX3-319" fmla="*/ 560662 w 571122"/>
              <a:gd name="connsiteY3-320" fmla="*/ 297244 h 518280"/>
              <a:gd name="connsiteX4-321" fmla="*/ 560671 w 571122"/>
              <a:gd name="connsiteY4-322" fmla="*/ 221051 h 518280"/>
              <a:gd name="connsiteX5-323" fmla="*/ 455047 w 571122"/>
              <a:gd name="connsiteY5-324" fmla="*/ 38104 h 518280"/>
              <a:gd name="connsiteX6-325" fmla="*/ 389065 w 571122"/>
              <a:gd name="connsiteY6-326" fmla="*/ 0 h 518280"/>
              <a:gd name="connsiteX7-327" fmla="*/ 177817 w 571122"/>
              <a:gd name="connsiteY7-328" fmla="*/ 0 h 518280"/>
              <a:gd name="connsiteX8-329" fmla="*/ 111827 w 571122"/>
              <a:gd name="connsiteY8-330" fmla="*/ 38089 h 518280"/>
              <a:gd name="connsiteX9-331" fmla="*/ 6203 w 571122"/>
              <a:gd name="connsiteY9-332" fmla="*/ 221036 h 518280"/>
              <a:gd name="connsiteX10-333" fmla="*/ 6195 w 571122"/>
              <a:gd name="connsiteY10-334" fmla="*/ 297229 h 518280"/>
              <a:gd name="connsiteX11-335" fmla="*/ 111819 w 571122"/>
              <a:gd name="connsiteY11-336" fmla="*/ 480176 h 518280"/>
              <a:gd name="connsiteX12-337" fmla="*/ 177800 w 571122"/>
              <a:gd name="connsiteY12-338" fmla="*/ 518280 h 518280"/>
              <a:gd name="connsiteX0-339" fmla="*/ 177800 w 571122"/>
              <a:gd name="connsiteY0-340" fmla="*/ 518280 h 518280"/>
              <a:gd name="connsiteX1-341" fmla="*/ 389048 w 571122"/>
              <a:gd name="connsiteY1-342" fmla="*/ 518280 h 518280"/>
              <a:gd name="connsiteX2-343" fmla="*/ 455038 w 571122"/>
              <a:gd name="connsiteY2-344" fmla="*/ 480191 h 518280"/>
              <a:gd name="connsiteX3-345" fmla="*/ 560662 w 571122"/>
              <a:gd name="connsiteY3-346" fmla="*/ 297244 h 518280"/>
              <a:gd name="connsiteX4-347" fmla="*/ 560671 w 571122"/>
              <a:gd name="connsiteY4-348" fmla="*/ 221051 h 518280"/>
              <a:gd name="connsiteX5-349" fmla="*/ 455047 w 571122"/>
              <a:gd name="connsiteY5-350" fmla="*/ 38104 h 518280"/>
              <a:gd name="connsiteX6-351" fmla="*/ 389065 w 571122"/>
              <a:gd name="connsiteY6-352" fmla="*/ 0 h 518280"/>
              <a:gd name="connsiteX7-353" fmla="*/ 177817 w 571122"/>
              <a:gd name="connsiteY7-354" fmla="*/ 0 h 518280"/>
              <a:gd name="connsiteX8-355" fmla="*/ 111827 w 571122"/>
              <a:gd name="connsiteY8-356" fmla="*/ 38089 h 518280"/>
              <a:gd name="connsiteX9-357" fmla="*/ 6203 w 571122"/>
              <a:gd name="connsiteY9-358" fmla="*/ 221036 h 518280"/>
              <a:gd name="connsiteX10-359" fmla="*/ 6195 w 571122"/>
              <a:gd name="connsiteY10-360" fmla="*/ 297229 h 518280"/>
              <a:gd name="connsiteX11-361" fmla="*/ 111819 w 571122"/>
              <a:gd name="connsiteY11-362" fmla="*/ 480176 h 518280"/>
              <a:gd name="connsiteX12-363" fmla="*/ 177800 w 571122"/>
              <a:gd name="connsiteY12-364" fmla="*/ 518280 h 518280"/>
              <a:gd name="connsiteX0-365" fmla="*/ 177800 w 571122"/>
              <a:gd name="connsiteY0-366" fmla="*/ 518280 h 518280"/>
              <a:gd name="connsiteX1-367" fmla="*/ 389048 w 571122"/>
              <a:gd name="connsiteY1-368" fmla="*/ 518280 h 518280"/>
              <a:gd name="connsiteX2-369" fmla="*/ 455038 w 571122"/>
              <a:gd name="connsiteY2-370" fmla="*/ 480191 h 518280"/>
              <a:gd name="connsiteX3-371" fmla="*/ 560662 w 571122"/>
              <a:gd name="connsiteY3-372" fmla="*/ 297244 h 518280"/>
              <a:gd name="connsiteX4-373" fmla="*/ 560671 w 571122"/>
              <a:gd name="connsiteY4-374" fmla="*/ 221051 h 518280"/>
              <a:gd name="connsiteX5-375" fmla="*/ 455047 w 571122"/>
              <a:gd name="connsiteY5-376" fmla="*/ 38104 h 518280"/>
              <a:gd name="connsiteX6-377" fmla="*/ 389065 w 571122"/>
              <a:gd name="connsiteY6-378" fmla="*/ 0 h 518280"/>
              <a:gd name="connsiteX7-379" fmla="*/ 177817 w 571122"/>
              <a:gd name="connsiteY7-380" fmla="*/ 0 h 518280"/>
              <a:gd name="connsiteX8-381" fmla="*/ 111827 w 571122"/>
              <a:gd name="connsiteY8-382" fmla="*/ 38089 h 518280"/>
              <a:gd name="connsiteX9-383" fmla="*/ 6203 w 571122"/>
              <a:gd name="connsiteY9-384" fmla="*/ 221036 h 518280"/>
              <a:gd name="connsiteX10-385" fmla="*/ 6195 w 571122"/>
              <a:gd name="connsiteY10-386" fmla="*/ 297229 h 518280"/>
              <a:gd name="connsiteX11-387" fmla="*/ 111819 w 571122"/>
              <a:gd name="connsiteY11-388" fmla="*/ 480176 h 518280"/>
              <a:gd name="connsiteX12-389" fmla="*/ 177800 w 571122"/>
              <a:gd name="connsiteY12-390" fmla="*/ 518280 h 518280"/>
              <a:gd name="connsiteX0-391" fmla="*/ 177800 w 571122"/>
              <a:gd name="connsiteY0-392" fmla="*/ 518280 h 518280"/>
              <a:gd name="connsiteX1-393" fmla="*/ 389048 w 571122"/>
              <a:gd name="connsiteY1-394" fmla="*/ 518280 h 518280"/>
              <a:gd name="connsiteX2-395" fmla="*/ 455038 w 571122"/>
              <a:gd name="connsiteY2-396" fmla="*/ 480191 h 518280"/>
              <a:gd name="connsiteX3-397" fmla="*/ 560662 w 571122"/>
              <a:gd name="connsiteY3-398" fmla="*/ 297244 h 518280"/>
              <a:gd name="connsiteX4-399" fmla="*/ 560671 w 571122"/>
              <a:gd name="connsiteY4-400" fmla="*/ 221051 h 518280"/>
              <a:gd name="connsiteX5-401" fmla="*/ 455047 w 571122"/>
              <a:gd name="connsiteY5-402" fmla="*/ 38104 h 518280"/>
              <a:gd name="connsiteX6-403" fmla="*/ 389065 w 571122"/>
              <a:gd name="connsiteY6-404" fmla="*/ 0 h 518280"/>
              <a:gd name="connsiteX7-405" fmla="*/ 177817 w 571122"/>
              <a:gd name="connsiteY7-406" fmla="*/ 0 h 518280"/>
              <a:gd name="connsiteX8-407" fmla="*/ 111827 w 571122"/>
              <a:gd name="connsiteY8-408" fmla="*/ 38089 h 518280"/>
              <a:gd name="connsiteX9-409" fmla="*/ 6203 w 571122"/>
              <a:gd name="connsiteY9-410" fmla="*/ 221036 h 518280"/>
              <a:gd name="connsiteX10-411" fmla="*/ 6195 w 571122"/>
              <a:gd name="connsiteY10-412" fmla="*/ 297229 h 518280"/>
              <a:gd name="connsiteX11-413" fmla="*/ 111819 w 571122"/>
              <a:gd name="connsiteY11-414" fmla="*/ 480176 h 518280"/>
              <a:gd name="connsiteX12-415" fmla="*/ 177800 w 571122"/>
              <a:gd name="connsiteY12-416" fmla="*/ 518280 h 518280"/>
              <a:gd name="connsiteX0-417" fmla="*/ 177800 w 571122"/>
              <a:gd name="connsiteY0-418" fmla="*/ 518280 h 518280"/>
              <a:gd name="connsiteX1-419" fmla="*/ 389048 w 571122"/>
              <a:gd name="connsiteY1-420" fmla="*/ 518280 h 518280"/>
              <a:gd name="connsiteX2-421" fmla="*/ 455038 w 571122"/>
              <a:gd name="connsiteY2-422" fmla="*/ 480191 h 518280"/>
              <a:gd name="connsiteX3-423" fmla="*/ 560662 w 571122"/>
              <a:gd name="connsiteY3-424" fmla="*/ 297244 h 518280"/>
              <a:gd name="connsiteX4-425" fmla="*/ 560671 w 571122"/>
              <a:gd name="connsiteY4-426" fmla="*/ 221051 h 518280"/>
              <a:gd name="connsiteX5-427" fmla="*/ 455047 w 571122"/>
              <a:gd name="connsiteY5-428" fmla="*/ 38104 h 518280"/>
              <a:gd name="connsiteX6-429" fmla="*/ 389065 w 571122"/>
              <a:gd name="connsiteY6-430" fmla="*/ 0 h 518280"/>
              <a:gd name="connsiteX7-431" fmla="*/ 177817 w 571122"/>
              <a:gd name="connsiteY7-432" fmla="*/ 0 h 518280"/>
              <a:gd name="connsiteX8-433" fmla="*/ 111827 w 571122"/>
              <a:gd name="connsiteY8-434" fmla="*/ 38089 h 518280"/>
              <a:gd name="connsiteX9-435" fmla="*/ 6203 w 571122"/>
              <a:gd name="connsiteY9-436" fmla="*/ 221036 h 518280"/>
              <a:gd name="connsiteX10-437" fmla="*/ 6195 w 571122"/>
              <a:gd name="connsiteY10-438" fmla="*/ 297229 h 518280"/>
              <a:gd name="connsiteX11-439" fmla="*/ 111819 w 571122"/>
              <a:gd name="connsiteY11-440" fmla="*/ 480176 h 518280"/>
              <a:gd name="connsiteX12-441" fmla="*/ 177800 w 571122"/>
              <a:gd name="connsiteY12-442" fmla="*/ 518280 h 518280"/>
              <a:gd name="connsiteX0-443" fmla="*/ 177796 w 571118"/>
              <a:gd name="connsiteY0-444" fmla="*/ 518280 h 518280"/>
              <a:gd name="connsiteX1-445" fmla="*/ 389044 w 571118"/>
              <a:gd name="connsiteY1-446" fmla="*/ 518280 h 518280"/>
              <a:gd name="connsiteX2-447" fmla="*/ 455034 w 571118"/>
              <a:gd name="connsiteY2-448" fmla="*/ 480191 h 518280"/>
              <a:gd name="connsiteX3-449" fmla="*/ 560658 w 571118"/>
              <a:gd name="connsiteY3-450" fmla="*/ 297244 h 518280"/>
              <a:gd name="connsiteX4-451" fmla="*/ 560667 w 571118"/>
              <a:gd name="connsiteY4-452" fmla="*/ 221051 h 518280"/>
              <a:gd name="connsiteX5-453" fmla="*/ 455043 w 571118"/>
              <a:gd name="connsiteY5-454" fmla="*/ 38104 h 518280"/>
              <a:gd name="connsiteX6-455" fmla="*/ 389061 w 571118"/>
              <a:gd name="connsiteY6-456" fmla="*/ 0 h 518280"/>
              <a:gd name="connsiteX7-457" fmla="*/ 177813 w 571118"/>
              <a:gd name="connsiteY7-458" fmla="*/ 0 h 518280"/>
              <a:gd name="connsiteX8-459" fmla="*/ 111823 w 571118"/>
              <a:gd name="connsiteY8-460" fmla="*/ 38089 h 518280"/>
              <a:gd name="connsiteX9-461" fmla="*/ 6199 w 571118"/>
              <a:gd name="connsiteY9-462" fmla="*/ 221036 h 518280"/>
              <a:gd name="connsiteX10-463" fmla="*/ 6191 w 571118"/>
              <a:gd name="connsiteY10-464" fmla="*/ 297229 h 518280"/>
              <a:gd name="connsiteX11-465" fmla="*/ 111815 w 571118"/>
              <a:gd name="connsiteY11-466" fmla="*/ 480176 h 518280"/>
              <a:gd name="connsiteX12-467" fmla="*/ 177796 w 571118"/>
              <a:gd name="connsiteY12-468" fmla="*/ 518280 h 518280"/>
              <a:gd name="connsiteX0-469" fmla="*/ 182058 w 575380"/>
              <a:gd name="connsiteY0-470" fmla="*/ 518280 h 518280"/>
              <a:gd name="connsiteX1-471" fmla="*/ 393306 w 575380"/>
              <a:gd name="connsiteY1-472" fmla="*/ 518280 h 518280"/>
              <a:gd name="connsiteX2-473" fmla="*/ 459296 w 575380"/>
              <a:gd name="connsiteY2-474" fmla="*/ 480191 h 518280"/>
              <a:gd name="connsiteX3-475" fmla="*/ 564920 w 575380"/>
              <a:gd name="connsiteY3-476" fmla="*/ 297244 h 518280"/>
              <a:gd name="connsiteX4-477" fmla="*/ 564929 w 575380"/>
              <a:gd name="connsiteY4-478" fmla="*/ 221051 h 518280"/>
              <a:gd name="connsiteX5-479" fmla="*/ 459305 w 575380"/>
              <a:gd name="connsiteY5-480" fmla="*/ 38104 h 518280"/>
              <a:gd name="connsiteX6-481" fmla="*/ 393323 w 575380"/>
              <a:gd name="connsiteY6-482" fmla="*/ 0 h 518280"/>
              <a:gd name="connsiteX7-483" fmla="*/ 182075 w 575380"/>
              <a:gd name="connsiteY7-484" fmla="*/ 0 h 518280"/>
              <a:gd name="connsiteX8-485" fmla="*/ 116085 w 575380"/>
              <a:gd name="connsiteY8-486" fmla="*/ 38089 h 518280"/>
              <a:gd name="connsiteX9-487" fmla="*/ 10461 w 575380"/>
              <a:gd name="connsiteY9-488" fmla="*/ 221036 h 518280"/>
              <a:gd name="connsiteX10-489" fmla="*/ 10453 w 575380"/>
              <a:gd name="connsiteY10-490" fmla="*/ 297229 h 518280"/>
              <a:gd name="connsiteX11-491" fmla="*/ 116077 w 575380"/>
              <a:gd name="connsiteY11-492" fmla="*/ 480176 h 518280"/>
              <a:gd name="connsiteX12-493" fmla="*/ 182058 w 575380"/>
              <a:gd name="connsiteY12-494" fmla="*/ 518280 h 518280"/>
              <a:gd name="connsiteX0-495" fmla="*/ 182058 w 575380"/>
              <a:gd name="connsiteY0-496" fmla="*/ 518280 h 518280"/>
              <a:gd name="connsiteX1-497" fmla="*/ 393306 w 575380"/>
              <a:gd name="connsiteY1-498" fmla="*/ 518280 h 518280"/>
              <a:gd name="connsiteX2-499" fmla="*/ 459296 w 575380"/>
              <a:gd name="connsiteY2-500" fmla="*/ 480191 h 518280"/>
              <a:gd name="connsiteX3-501" fmla="*/ 564920 w 575380"/>
              <a:gd name="connsiteY3-502" fmla="*/ 297244 h 518280"/>
              <a:gd name="connsiteX4-503" fmla="*/ 564929 w 575380"/>
              <a:gd name="connsiteY4-504" fmla="*/ 221051 h 518280"/>
              <a:gd name="connsiteX5-505" fmla="*/ 459305 w 575380"/>
              <a:gd name="connsiteY5-506" fmla="*/ 38104 h 518280"/>
              <a:gd name="connsiteX6-507" fmla="*/ 393323 w 575380"/>
              <a:gd name="connsiteY6-508" fmla="*/ 0 h 518280"/>
              <a:gd name="connsiteX7-509" fmla="*/ 182075 w 575380"/>
              <a:gd name="connsiteY7-510" fmla="*/ 0 h 518280"/>
              <a:gd name="connsiteX8-511" fmla="*/ 116085 w 575380"/>
              <a:gd name="connsiteY8-512" fmla="*/ 38089 h 518280"/>
              <a:gd name="connsiteX9-513" fmla="*/ 10461 w 575380"/>
              <a:gd name="connsiteY9-514" fmla="*/ 221036 h 518280"/>
              <a:gd name="connsiteX10-515" fmla="*/ 10453 w 575380"/>
              <a:gd name="connsiteY10-516" fmla="*/ 297229 h 518280"/>
              <a:gd name="connsiteX11-517" fmla="*/ 116077 w 575380"/>
              <a:gd name="connsiteY11-518" fmla="*/ 480176 h 518280"/>
              <a:gd name="connsiteX12-519" fmla="*/ 182058 w 575380"/>
              <a:gd name="connsiteY12-520" fmla="*/ 518280 h 518280"/>
              <a:gd name="connsiteX0-521" fmla="*/ 182058 w 575380"/>
              <a:gd name="connsiteY0-522" fmla="*/ 518280 h 518280"/>
              <a:gd name="connsiteX1-523" fmla="*/ 393306 w 575380"/>
              <a:gd name="connsiteY1-524" fmla="*/ 518280 h 518280"/>
              <a:gd name="connsiteX2-525" fmla="*/ 459296 w 575380"/>
              <a:gd name="connsiteY2-526" fmla="*/ 480191 h 518280"/>
              <a:gd name="connsiteX3-527" fmla="*/ 564920 w 575380"/>
              <a:gd name="connsiteY3-528" fmla="*/ 297244 h 518280"/>
              <a:gd name="connsiteX4-529" fmla="*/ 564929 w 575380"/>
              <a:gd name="connsiteY4-530" fmla="*/ 221051 h 518280"/>
              <a:gd name="connsiteX5-531" fmla="*/ 459305 w 575380"/>
              <a:gd name="connsiteY5-532" fmla="*/ 38104 h 518280"/>
              <a:gd name="connsiteX6-533" fmla="*/ 393323 w 575380"/>
              <a:gd name="connsiteY6-534" fmla="*/ 0 h 518280"/>
              <a:gd name="connsiteX7-535" fmla="*/ 182075 w 575380"/>
              <a:gd name="connsiteY7-536" fmla="*/ 0 h 518280"/>
              <a:gd name="connsiteX8-537" fmla="*/ 116085 w 575380"/>
              <a:gd name="connsiteY8-538" fmla="*/ 38089 h 518280"/>
              <a:gd name="connsiteX9-539" fmla="*/ 10461 w 575380"/>
              <a:gd name="connsiteY9-540" fmla="*/ 221036 h 518280"/>
              <a:gd name="connsiteX10-541" fmla="*/ 10453 w 575380"/>
              <a:gd name="connsiteY10-542" fmla="*/ 297229 h 518280"/>
              <a:gd name="connsiteX11-543" fmla="*/ 116077 w 575380"/>
              <a:gd name="connsiteY11-544" fmla="*/ 480176 h 518280"/>
              <a:gd name="connsiteX12-545" fmla="*/ 182058 w 575380"/>
              <a:gd name="connsiteY12-546" fmla="*/ 518280 h 518280"/>
              <a:gd name="connsiteX0-547" fmla="*/ 182058 w 575380"/>
              <a:gd name="connsiteY0-548" fmla="*/ 518280 h 518280"/>
              <a:gd name="connsiteX1-549" fmla="*/ 393306 w 575380"/>
              <a:gd name="connsiteY1-550" fmla="*/ 518280 h 518280"/>
              <a:gd name="connsiteX2-551" fmla="*/ 459296 w 575380"/>
              <a:gd name="connsiteY2-552" fmla="*/ 480191 h 518280"/>
              <a:gd name="connsiteX3-553" fmla="*/ 564920 w 575380"/>
              <a:gd name="connsiteY3-554" fmla="*/ 297244 h 518280"/>
              <a:gd name="connsiteX4-555" fmla="*/ 564929 w 575380"/>
              <a:gd name="connsiteY4-556" fmla="*/ 221051 h 518280"/>
              <a:gd name="connsiteX5-557" fmla="*/ 459305 w 575380"/>
              <a:gd name="connsiteY5-558" fmla="*/ 38104 h 518280"/>
              <a:gd name="connsiteX6-559" fmla="*/ 393323 w 575380"/>
              <a:gd name="connsiteY6-560" fmla="*/ 0 h 518280"/>
              <a:gd name="connsiteX7-561" fmla="*/ 182075 w 575380"/>
              <a:gd name="connsiteY7-562" fmla="*/ 0 h 518280"/>
              <a:gd name="connsiteX8-563" fmla="*/ 116085 w 575380"/>
              <a:gd name="connsiteY8-564" fmla="*/ 38089 h 518280"/>
              <a:gd name="connsiteX9-565" fmla="*/ 10461 w 575380"/>
              <a:gd name="connsiteY9-566" fmla="*/ 221036 h 518280"/>
              <a:gd name="connsiteX10-567" fmla="*/ 10453 w 575380"/>
              <a:gd name="connsiteY10-568" fmla="*/ 297229 h 518280"/>
              <a:gd name="connsiteX11-569" fmla="*/ 116077 w 575380"/>
              <a:gd name="connsiteY11-570" fmla="*/ 480176 h 518280"/>
              <a:gd name="connsiteX12-571" fmla="*/ 182058 w 575380"/>
              <a:gd name="connsiteY12-572" fmla="*/ 518280 h 5182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575380" h="518280">
                <a:moveTo>
                  <a:pt x="182058" y="518280"/>
                </a:moveTo>
                <a:cubicBezTo>
                  <a:pt x="182058" y="518280"/>
                  <a:pt x="393305" y="518280"/>
                  <a:pt x="393306" y="518280"/>
                </a:cubicBezTo>
                <a:cubicBezTo>
                  <a:pt x="421190" y="518280"/>
                  <a:pt x="445353" y="504339"/>
                  <a:pt x="459296" y="480191"/>
                </a:cubicBezTo>
                <a:cubicBezTo>
                  <a:pt x="459295" y="480191"/>
                  <a:pt x="564919" y="297244"/>
                  <a:pt x="564920" y="297244"/>
                </a:cubicBezTo>
                <a:cubicBezTo>
                  <a:pt x="578861" y="273096"/>
                  <a:pt x="578870" y="245199"/>
                  <a:pt x="564929" y="221051"/>
                </a:cubicBezTo>
                <a:cubicBezTo>
                  <a:pt x="564928" y="221051"/>
                  <a:pt x="459304" y="38104"/>
                  <a:pt x="459305" y="38104"/>
                </a:cubicBezTo>
                <a:cubicBezTo>
                  <a:pt x="445361" y="13956"/>
                  <a:pt x="421206" y="0"/>
                  <a:pt x="393323" y="0"/>
                </a:cubicBezTo>
                <a:cubicBezTo>
                  <a:pt x="393322" y="0"/>
                  <a:pt x="182074" y="0"/>
                  <a:pt x="182075" y="0"/>
                </a:cubicBezTo>
                <a:cubicBezTo>
                  <a:pt x="154189" y="0"/>
                  <a:pt x="130026" y="13941"/>
                  <a:pt x="116085" y="38089"/>
                </a:cubicBezTo>
                <a:cubicBezTo>
                  <a:pt x="116084" y="38089"/>
                  <a:pt x="10460" y="221036"/>
                  <a:pt x="10461" y="221036"/>
                </a:cubicBezTo>
                <a:cubicBezTo>
                  <a:pt x="-3482" y="245185"/>
                  <a:pt x="-3490" y="273081"/>
                  <a:pt x="10453" y="297229"/>
                </a:cubicBezTo>
                <a:cubicBezTo>
                  <a:pt x="10452" y="297229"/>
                  <a:pt x="116076" y="480176"/>
                  <a:pt x="116077" y="480176"/>
                </a:cubicBezTo>
                <a:cubicBezTo>
                  <a:pt x="130018" y="504325"/>
                  <a:pt x="154174" y="518280"/>
                  <a:pt x="182058" y="518280"/>
                </a:cubicBezTo>
                <a:close/>
              </a:path>
            </a:pathLst>
          </a:cu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Autofit/>
          </a:bodyPr>
          <a:lstStyle/>
          <a:p>
            <a:pPr algn="ctr">
              <a:lnSpc>
                <a:spcPct val="150000"/>
              </a:lnSpc>
            </a:pPr>
            <a:r>
              <a:rPr lang="en-US" sz="1799" dirty="0">
                <a:latin typeface="Arial" panose="020B0604020202020204" pitchFamily="34" charset="0"/>
                <a:sym typeface="Arial" panose="020B0604020202020204" pitchFamily="34" charset="0"/>
              </a:rPr>
              <a:t>04</a:t>
            </a:r>
          </a:p>
        </p:txBody>
      </p:sp>
      <p:sp>
        <p:nvSpPr>
          <p:cNvPr id="32" name="任意多边形: 形状 35"/>
          <p:cNvSpPr/>
          <p:nvPr>
            <p:custDataLst>
              <p:tags r:id="rId17"/>
            </p:custDataLst>
          </p:nvPr>
        </p:nvSpPr>
        <p:spPr>
          <a:xfrm>
            <a:off x="8673344" y="3336497"/>
            <a:ext cx="575230" cy="518145"/>
          </a:xfrm>
          <a:custGeom>
            <a:avLst/>
            <a:gdLst>
              <a:gd name="connsiteX0" fmla="*/ 177800 w 566864"/>
              <a:gd name="connsiteY0" fmla="*/ 518280 h 518280"/>
              <a:gd name="connsiteX1" fmla="*/ 389048 w 566864"/>
              <a:gd name="connsiteY1" fmla="*/ 518280 h 518280"/>
              <a:gd name="connsiteX2" fmla="*/ 455038 w 566864"/>
              <a:gd name="connsiteY2" fmla="*/ 480191 h 518280"/>
              <a:gd name="connsiteX3" fmla="*/ 560662 w 566864"/>
              <a:gd name="connsiteY3" fmla="*/ 297244 h 518280"/>
              <a:gd name="connsiteX4" fmla="*/ 560671 w 566864"/>
              <a:gd name="connsiteY4" fmla="*/ 221051 h 518280"/>
              <a:gd name="connsiteX5" fmla="*/ 455047 w 566864"/>
              <a:gd name="connsiteY5" fmla="*/ 38104 h 518280"/>
              <a:gd name="connsiteX6" fmla="*/ 389065 w 566864"/>
              <a:gd name="connsiteY6" fmla="*/ 0 h 518280"/>
              <a:gd name="connsiteX7" fmla="*/ 177817 w 566864"/>
              <a:gd name="connsiteY7" fmla="*/ 0 h 518280"/>
              <a:gd name="connsiteX8" fmla="*/ 111827 w 566864"/>
              <a:gd name="connsiteY8" fmla="*/ 38089 h 518280"/>
              <a:gd name="connsiteX9" fmla="*/ 6203 w 566864"/>
              <a:gd name="connsiteY9" fmla="*/ 221036 h 518280"/>
              <a:gd name="connsiteX10" fmla="*/ 6195 w 566864"/>
              <a:gd name="connsiteY10" fmla="*/ 297229 h 518280"/>
              <a:gd name="connsiteX11" fmla="*/ 111819 w 566864"/>
              <a:gd name="connsiteY11" fmla="*/ 480176 h 518280"/>
              <a:gd name="connsiteX12" fmla="*/ 177800 w 566864"/>
              <a:gd name="connsiteY12" fmla="*/ 518280 h 518280"/>
              <a:gd name="connsiteX0-1" fmla="*/ 177800 w 566864"/>
              <a:gd name="connsiteY0-2" fmla="*/ 518280 h 518280"/>
              <a:gd name="connsiteX1-3" fmla="*/ 389048 w 566864"/>
              <a:gd name="connsiteY1-4" fmla="*/ 518280 h 518280"/>
              <a:gd name="connsiteX2-5" fmla="*/ 455038 w 566864"/>
              <a:gd name="connsiteY2-6" fmla="*/ 480191 h 518280"/>
              <a:gd name="connsiteX3-7" fmla="*/ 560662 w 566864"/>
              <a:gd name="connsiteY3-8" fmla="*/ 297244 h 518280"/>
              <a:gd name="connsiteX4-9" fmla="*/ 560671 w 566864"/>
              <a:gd name="connsiteY4-10" fmla="*/ 221051 h 518280"/>
              <a:gd name="connsiteX5-11" fmla="*/ 455047 w 566864"/>
              <a:gd name="connsiteY5-12" fmla="*/ 38104 h 518280"/>
              <a:gd name="connsiteX6-13" fmla="*/ 389065 w 566864"/>
              <a:gd name="connsiteY6-14" fmla="*/ 0 h 518280"/>
              <a:gd name="connsiteX7-15" fmla="*/ 177817 w 566864"/>
              <a:gd name="connsiteY7-16" fmla="*/ 0 h 518280"/>
              <a:gd name="connsiteX8-17" fmla="*/ 111827 w 566864"/>
              <a:gd name="connsiteY8-18" fmla="*/ 38089 h 518280"/>
              <a:gd name="connsiteX9-19" fmla="*/ 6203 w 566864"/>
              <a:gd name="connsiteY9-20" fmla="*/ 221036 h 518280"/>
              <a:gd name="connsiteX10-21" fmla="*/ 6195 w 566864"/>
              <a:gd name="connsiteY10-22" fmla="*/ 297229 h 518280"/>
              <a:gd name="connsiteX11-23" fmla="*/ 111819 w 566864"/>
              <a:gd name="connsiteY11-24" fmla="*/ 480176 h 518280"/>
              <a:gd name="connsiteX12-25" fmla="*/ 177800 w 566864"/>
              <a:gd name="connsiteY12-26" fmla="*/ 518280 h 518280"/>
              <a:gd name="connsiteX0-27" fmla="*/ 177800 w 566864"/>
              <a:gd name="connsiteY0-28" fmla="*/ 518280 h 518280"/>
              <a:gd name="connsiteX1-29" fmla="*/ 389048 w 566864"/>
              <a:gd name="connsiteY1-30" fmla="*/ 518280 h 518280"/>
              <a:gd name="connsiteX2-31" fmla="*/ 455038 w 566864"/>
              <a:gd name="connsiteY2-32" fmla="*/ 480191 h 518280"/>
              <a:gd name="connsiteX3-33" fmla="*/ 560662 w 566864"/>
              <a:gd name="connsiteY3-34" fmla="*/ 297244 h 518280"/>
              <a:gd name="connsiteX4-35" fmla="*/ 560671 w 566864"/>
              <a:gd name="connsiteY4-36" fmla="*/ 221051 h 518280"/>
              <a:gd name="connsiteX5-37" fmla="*/ 455047 w 566864"/>
              <a:gd name="connsiteY5-38" fmla="*/ 38104 h 518280"/>
              <a:gd name="connsiteX6-39" fmla="*/ 389065 w 566864"/>
              <a:gd name="connsiteY6-40" fmla="*/ 0 h 518280"/>
              <a:gd name="connsiteX7-41" fmla="*/ 177817 w 566864"/>
              <a:gd name="connsiteY7-42" fmla="*/ 0 h 518280"/>
              <a:gd name="connsiteX8-43" fmla="*/ 111827 w 566864"/>
              <a:gd name="connsiteY8-44" fmla="*/ 38089 h 518280"/>
              <a:gd name="connsiteX9-45" fmla="*/ 6203 w 566864"/>
              <a:gd name="connsiteY9-46" fmla="*/ 221036 h 518280"/>
              <a:gd name="connsiteX10-47" fmla="*/ 6195 w 566864"/>
              <a:gd name="connsiteY10-48" fmla="*/ 297229 h 518280"/>
              <a:gd name="connsiteX11-49" fmla="*/ 111819 w 566864"/>
              <a:gd name="connsiteY11-50" fmla="*/ 480176 h 518280"/>
              <a:gd name="connsiteX12-51" fmla="*/ 177800 w 566864"/>
              <a:gd name="connsiteY12-52" fmla="*/ 518280 h 518280"/>
              <a:gd name="connsiteX0-53" fmla="*/ 177800 w 566864"/>
              <a:gd name="connsiteY0-54" fmla="*/ 518280 h 518280"/>
              <a:gd name="connsiteX1-55" fmla="*/ 389048 w 566864"/>
              <a:gd name="connsiteY1-56" fmla="*/ 518280 h 518280"/>
              <a:gd name="connsiteX2-57" fmla="*/ 455038 w 566864"/>
              <a:gd name="connsiteY2-58" fmla="*/ 480191 h 518280"/>
              <a:gd name="connsiteX3-59" fmla="*/ 560662 w 566864"/>
              <a:gd name="connsiteY3-60" fmla="*/ 297244 h 518280"/>
              <a:gd name="connsiteX4-61" fmla="*/ 560671 w 566864"/>
              <a:gd name="connsiteY4-62" fmla="*/ 221051 h 518280"/>
              <a:gd name="connsiteX5-63" fmla="*/ 455047 w 566864"/>
              <a:gd name="connsiteY5-64" fmla="*/ 38104 h 518280"/>
              <a:gd name="connsiteX6-65" fmla="*/ 389065 w 566864"/>
              <a:gd name="connsiteY6-66" fmla="*/ 0 h 518280"/>
              <a:gd name="connsiteX7-67" fmla="*/ 177817 w 566864"/>
              <a:gd name="connsiteY7-68" fmla="*/ 0 h 518280"/>
              <a:gd name="connsiteX8-69" fmla="*/ 111827 w 566864"/>
              <a:gd name="connsiteY8-70" fmla="*/ 38089 h 518280"/>
              <a:gd name="connsiteX9-71" fmla="*/ 6203 w 566864"/>
              <a:gd name="connsiteY9-72" fmla="*/ 221036 h 518280"/>
              <a:gd name="connsiteX10-73" fmla="*/ 6195 w 566864"/>
              <a:gd name="connsiteY10-74" fmla="*/ 297229 h 518280"/>
              <a:gd name="connsiteX11-75" fmla="*/ 111819 w 566864"/>
              <a:gd name="connsiteY11-76" fmla="*/ 480176 h 518280"/>
              <a:gd name="connsiteX12-77" fmla="*/ 177800 w 566864"/>
              <a:gd name="connsiteY12-78" fmla="*/ 518280 h 518280"/>
              <a:gd name="connsiteX0-79" fmla="*/ 177800 w 566864"/>
              <a:gd name="connsiteY0-80" fmla="*/ 518280 h 518280"/>
              <a:gd name="connsiteX1-81" fmla="*/ 389048 w 566864"/>
              <a:gd name="connsiteY1-82" fmla="*/ 518280 h 518280"/>
              <a:gd name="connsiteX2-83" fmla="*/ 455038 w 566864"/>
              <a:gd name="connsiteY2-84" fmla="*/ 480191 h 518280"/>
              <a:gd name="connsiteX3-85" fmla="*/ 560662 w 566864"/>
              <a:gd name="connsiteY3-86" fmla="*/ 297244 h 518280"/>
              <a:gd name="connsiteX4-87" fmla="*/ 560671 w 566864"/>
              <a:gd name="connsiteY4-88" fmla="*/ 221051 h 518280"/>
              <a:gd name="connsiteX5-89" fmla="*/ 455047 w 566864"/>
              <a:gd name="connsiteY5-90" fmla="*/ 38104 h 518280"/>
              <a:gd name="connsiteX6-91" fmla="*/ 389065 w 566864"/>
              <a:gd name="connsiteY6-92" fmla="*/ 0 h 518280"/>
              <a:gd name="connsiteX7-93" fmla="*/ 177817 w 566864"/>
              <a:gd name="connsiteY7-94" fmla="*/ 0 h 518280"/>
              <a:gd name="connsiteX8-95" fmla="*/ 111827 w 566864"/>
              <a:gd name="connsiteY8-96" fmla="*/ 38089 h 518280"/>
              <a:gd name="connsiteX9-97" fmla="*/ 6203 w 566864"/>
              <a:gd name="connsiteY9-98" fmla="*/ 221036 h 518280"/>
              <a:gd name="connsiteX10-99" fmla="*/ 6195 w 566864"/>
              <a:gd name="connsiteY10-100" fmla="*/ 297229 h 518280"/>
              <a:gd name="connsiteX11-101" fmla="*/ 111819 w 566864"/>
              <a:gd name="connsiteY11-102" fmla="*/ 480176 h 518280"/>
              <a:gd name="connsiteX12-103" fmla="*/ 177800 w 566864"/>
              <a:gd name="connsiteY12-104" fmla="*/ 518280 h 518280"/>
              <a:gd name="connsiteX0-105" fmla="*/ 177800 w 566864"/>
              <a:gd name="connsiteY0-106" fmla="*/ 518280 h 518280"/>
              <a:gd name="connsiteX1-107" fmla="*/ 389048 w 566864"/>
              <a:gd name="connsiteY1-108" fmla="*/ 518280 h 518280"/>
              <a:gd name="connsiteX2-109" fmla="*/ 455038 w 566864"/>
              <a:gd name="connsiteY2-110" fmla="*/ 480191 h 518280"/>
              <a:gd name="connsiteX3-111" fmla="*/ 560662 w 566864"/>
              <a:gd name="connsiteY3-112" fmla="*/ 297244 h 518280"/>
              <a:gd name="connsiteX4-113" fmla="*/ 560671 w 566864"/>
              <a:gd name="connsiteY4-114" fmla="*/ 221051 h 518280"/>
              <a:gd name="connsiteX5-115" fmla="*/ 455047 w 566864"/>
              <a:gd name="connsiteY5-116" fmla="*/ 38104 h 518280"/>
              <a:gd name="connsiteX6-117" fmla="*/ 389065 w 566864"/>
              <a:gd name="connsiteY6-118" fmla="*/ 0 h 518280"/>
              <a:gd name="connsiteX7-119" fmla="*/ 177817 w 566864"/>
              <a:gd name="connsiteY7-120" fmla="*/ 0 h 518280"/>
              <a:gd name="connsiteX8-121" fmla="*/ 111827 w 566864"/>
              <a:gd name="connsiteY8-122" fmla="*/ 38089 h 518280"/>
              <a:gd name="connsiteX9-123" fmla="*/ 6203 w 566864"/>
              <a:gd name="connsiteY9-124" fmla="*/ 221036 h 518280"/>
              <a:gd name="connsiteX10-125" fmla="*/ 6195 w 566864"/>
              <a:gd name="connsiteY10-126" fmla="*/ 297229 h 518280"/>
              <a:gd name="connsiteX11-127" fmla="*/ 111819 w 566864"/>
              <a:gd name="connsiteY11-128" fmla="*/ 480176 h 518280"/>
              <a:gd name="connsiteX12-129" fmla="*/ 177800 w 566864"/>
              <a:gd name="connsiteY12-130" fmla="*/ 518280 h 518280"/>
              <a:gd name="connsiteX0-131" fmla="*/ 177800 w 566860"/>
              <a:gd name="connsiteY0-132" fmla="*/ 518280 h 518280"/>
              <a:gd name="connsiteX1-133" fmla="*/ 389048 w 566860"/>
              <a:gd name="connsiteY1-134" fmla="*/ 518280 h 518280"/>
              <a:gd name="connsiteX2-135" fmla="*/ 455038 w 566860"/>
              <a:gd name="connsiteY2-136" fmla="*/ 480191 h 518280"/>
              <a:gd name="connsiteX3-137" fmla="*/ 560662 w 566860"/>
              <a:gd name="connsiteY3-138" fmla="*/ 297244 h 518280"/>
              <a:gd name="connsiteX4-139" fmla="*/ 560671 w 566860"/>
              <a:gd name="connsiteY4-140" fmla="*/ 221051 h 518280"/>
              <a:gd name="connsiteX5-141" fmla="*/ 455047 w 566860"/>
              <a:gd name="connsiteY5-142" fmla="*/ 38104 h 518280"/>
              <a:gd name="connsiteX6-143" fmla="*/ 389065 w 566860"/>
              <a:gd name="connsiteY6-144" fmla="*/ 0 h 518280"/>
              <a:gd name="connsiteX7-145" fmla="*/ 177817 w 566860"/>
              <a:gd name="connsiteY7-146" fmla="*/ 0 h 518280"/>
              <a:gd name="connsiteX8-147" fmla="*/ 111827 w 566860"/>
              <a:gd name="connsiteY8-148" fmla="*/ 38089 h 518280"/>
              <a:gd name="connsiteX9-149" fmla="*/ 6203 w 566860"/>
              <a:gd name="connsiteY9-150" fmla="*/ 221036 h 518280"/>
              <a:gd name="connsiteX10-151" fmla="*/ 6195 w 566860"/>
              <a:gd name="connsiteY10-152" fmla="*/ 297229 h 518280"/>
              <a:gd name="connsiteX11-153" fmla="*/ 111819 w 566860"/>
              <a:gd name="connsiteY11-154" fmla="*/ 480176 h 518280"/>
              <a:gd name="connsiteX12-155" fmla="*/ 177800 w 566860"/>
              <a:gd name="connsiteY12-156" fmla="*/ 518280 h 518280"/>
              <a:gd name="connsiteX0-157" fmla="*/ 177800 w 571122"/>
              <a:gd name="connsiteY0-158" fmla="*/ 518280 h 518280"/>
              <a:gd name="connsiteX1-159" fmla="*/ 389048 w 571122"/>
              <a:gd name="connsiteY1-160" fmla="*/ 518280 h 518280"/>
              <a:gd name="connsiteX2-161" fmla="*/ 455038 w 571122"/>
              <a:gd name="connsiteY2-162" fmla="*/ 480191 h 518280"/>
              <a:gd name="connsiteX3-163" fmla="*/ 560662 w 571122"/>
              <a:gd name="connsiteY3-164" fmla="*/ 297244 h 518280"/>
              <a:gd name="connsiteX4-165" fmla="*/ 560671 w 571122"/>
              <a:gd name="connsiteY4-166" fmla="*/ 221051 h 518280"/>
              <a:gd name="connsiteX5-167" fmla="*/ 455047 w 571122"/>
              <a:gd name="connsiteY5-168" fmla="*/ 38104 h 518280"/>
              <a:gd name="connsiteX6-169" fmla="*/ 389065 w 571122"/>
              <a:gd name="connsiteY6-170" fmla="*/ 0 h 518280"/>
              <a:gd name="connsiteX7-171" fmla="*/ 177817 w 571122"/>
              <a:gd name="connsiteY7-172" fmla="*/ 0 h 518280"/>
              <a:gd name="connsiteX8-173" fmla="*/ 111827 w 571122"/>
              <a:gd name="connsiteY8-174" fmla="*/ 38089 h 518280"/>
              <a:gd name="connsiteX9-175" fmla="*/ 6203 w 571122"/>
              <a:gd name="connsiteY9-176" fmla="*/ 221036 h 518280"/>
              <a:gd name="connsiteX10-177" fmla="*/ 6195 w 571122"/>
              <a:gd name="connsiteY10-178" fmla="*/ 297229 h 518280"/>
              <a:gd name="connsiteX11-179" fmla="*/ 111819 w 571122"/>
              <a:gd name="connsiteY11-180" fmla="*/ 480176 h 518280"/>
              <a:gd name="connsiteX12-181" fmla="*/ 177800 w 571122"/>
              <a:gd name="connsiteY12-182" fmla="*/ 518280 h 518280"/>
              <a:gd name="connsiteX0-183" fmla="*/ 177800 w 571122"/>
              <a:gd name="connsiteY0-184" fmla="*/ 518280 h 518280"/>
              <a:gd name="connsiteX1-185" fmla="*/ 389048 w 571122"/>
              <a:gd name="connsiteY1-186" fmla="*/ 518280 h 518280"/>
              <a:gd name="connsiteX2-187" fmla="*/ 455038 w 571122"/>
              <a:gd name="connsiteY2-188" fmla="*/ 480191 h 518280"/>
              <a:gd name="connsiteX3-189" fmla="*/ 560662 w 571122"/>
              <a:gd name="connsiteY3-190" fmla="*/ 297244 h 518280"/>
              <a:gd name="connsiteX4-191" fmla="*/ 560671 w 571122"/>
              <a:gd name="connsiteY4-192" fmla="*/ 221051 h 518280"/>
              <a:gd name="connsiteX5-193" fmla="*/ 455047 w 571122"/>
              <a:gd name="connsiteY5-194" fmla="*/ 38104 h 518280"/>
              <a:gd name="connsiteX6-195" fmla="*/ 389065 w 571122"/>
              <a:gd name="connsiteY6-196" fmla="*/ 0 h 518280"/>
              <a:gd name="connsiteX7-197" fmla="*/ 177817 w 571122"/>
              <a:gd name="connsiteY7-198" fmla="*/ 0 h 518280"/>
              <a:gd name="connsiteX8-199" fmla="*/ 111827 w 571122"/>
              <a:gd name="connsiteY8-200" fmla="*/ 38089 h 518280"/>
              <a:gd name="connsiteX9-201" fmla="*/ 6203 w 571122"/>
              <a:gd name="connsiteY9-202" fmla="*/ 221036 h 518280"/>
              <a:gd name="connsiteX10-203" fmla="*/ 6195 w 571122"/>
              <a:gd name="connsiteY10-204" fmla="*/ 297229 h 518280"/>
              <a:gd name="connsiteX11-205" fmla="*/ 111819 w 571122"/>
              <a:gd name="connsiteY11-206" fmla="*/ 480176 h 518280"/>
              <a:gd name="connsiteX12-207" fmla="*/ 177800 w 571122"/>
              <a:gd name="connsiteY12-208" fmla="*/ 518280 h 518280"/>
              <a:gd name="connsiteX0-209" fmla="*/ 177800 w 571122"/>
              <a:gd name="connsiteY0-210" fmla="*/ 518280 h 518280"/>
              <a:gd name="connsiteX1-211" fmla="*/ 389048 w 571122"/>
              <a:gd name="connsiteY1-212" fmla="*/ 518280 h 518280"/>
              <a:gd name="connsiteX2-213" fmla="*/ 455038 w 571122"/>
              <a:gd name="connsiteY2-214" fmla="*/ 480191 h 518280"/>
              <a:gd name="connsiteX3-215" fmla="*/ 560662 w 571122"/>
              <a:gd name="connsiteY3-216" fmla="*/ 297244 h 518280"/>
              <a:gd name="connsiteX4-217" fmla="*/ 560671 w 571122"/>
              <a:gd name="connsiteY4-218" fmla="*/ 221051 h 518280"/>
              <a:gd name="connsiteX5-219" fmla="*/ 455047 w 571122"/>
              <a:gd name="connsiteY5-220" fmla="*/ 38104 h 518280"/>
              <a:gd name="connsiteX6-221" fmla="*/ 389065 w 571122"/>
              <a:gd name="connsiteY6-222" fmla="*/ 0 h 518280"/>
              <a:gd name="connsiteX7-223" fmla="*/ 177817 w 571122"/>
              <a:gd name="connsiteY7-224" fmla="*/ 0 h 518280"/>
              <a:gd name="connsiteX8-225" fmla="*/ 111827 w 571122"/>
              <a:gd name="connsiteY8-226" fmla="*/ 38089 h 518280"/>
              <a:gd name="connsiteX9-227" fmla="*/ 6203 w 571122"/>
              <a:gd name="connsiteY9-228" fmla="*/ 221036 h 518280"/>
              <a:gd name="connsiteX10-229" fmla="*/ 6195 w 571122"/>
              <a:gd name="connsiteY10-230" fmla="*/ 297229 h 518280"/>
              <a:gd name="connsiteX11-231" fmla="*/ 111819 w 571122"/>
              <a:gd name="connsiteY11-232" fmla="*/ 480176 h 518280"/>
              <a:gd name="connsiteX12-233" fmla="*/ 177800 w 571122"/>
              <a:gd name="connsiteY12-234" fmla="*/ 518280 h 518280"/>
              <a:gd name="connsiteX0-235" fmla="*/ 177800 w 571122"/>
              <a:gd name="connsiteY0-236" fmla="*/ 518280 h 518280"/>
              <a:gd name="connsiteX1-237" fmla="*/ 389048 w 571122"/>
              <a:gd name="connsiteY1-238" fmla="*/ 518280 h 518280"/>
              <a:gd name="connsiteX2-239" fmla="*/ 455038 w 571122"/>
              <a:gd name="connsiteY2-240" fmla="*/ 480191 h 518280"/>
              <a:gd name="connsiteX3-241" fmla="*/ 560662 w 571122"/>
              <a:gd name="connsiteY3-242" fmla="*/ 297244 h 518280"/>
              <a:gd name="connsiteX4-243" fmla="*/ 560671 w 571122"/>
              <a:gd name="connsiteY4-244" fmla="*/ 221051 h 518280"/>
              <a:gd name="connsiteX5-245" fmla="*/ 455047 w 571122"/>
              <a:gd name="connsiteY5-246" fmla="*/ 38104 h 518280"/>
              <a:gd name="connsiteX6-247" fmla="*/ 389065 w 571122"/>
              <a:gd name="connsiteY6-248" fmla="*/ 0 h 518280"/>
              <a:gd name="connsiteX7-249" fmla="*/ 177817 w 571122"/>
              <a:gd name="connsiteY7-250" fmla="*/ 0 h 518280"/>
              <a:gd name="connsiteX8-251" fmla="*/ 111827 w 571122"/>
              <a:gd name="connsiteY8-252" fmla="*/ 38089 h 518280"/>
              <a:gd name="connsiteX9-253" fmla="*/ 6203 w 571122"/>
              <a:gd name="connsiteY9-254" fmla="*/ 221036 h 518280"/>
              <a:gd name="connsiteX10-255" fmla="*/ 6195 w 571122"/>
              <a:gd name="connsiteY10-256" fmla="*/ 297229 h 518280"/>
              <a:gd name="connsiteX11-257" fmla="*/ 111819 w 571122"/>
              <a:gd name="connsiteY11-258" fmla="*/ 480176 h 518280"/>
              <a:gd name="connsiteX12-259" fmla="*/ 177800 w 571122"/>
              <a:gd name="connsiteY12-260" fmla="*/ 518280 h 518280"/>
              <a:gd name="connsiteX0-261" fmla="*/ 177800 w 571122"/>
              <a:gd name="connsiteY0-262" fmla="*/ 518280 h 518280"/>
              <a:gd name="connsiteX1-263" fmla="*/ 389048 w 571122"/>
              <a:gd name="connsiteY1-264" fmla="*/ 518280 h 518280"/>
              <a:gd name="connsiteX2-265" fmla="*/ 455038 w 571122"/>
              <a:gd name="connsiteY2-266" fmla="*/ 480191 h 518280"/>
              <a:gd name="connsiteX3-267" fmla="*/ 560662 w 571122"/>
              <a:gd name="connsiteY3-268" fmla="*/ 297244 h 518280"/>
              <a:gd name="connsiteX4-269" fmla="*/ 560671 w 571122"/>
              <a:gd name="connsiteY4-270" fmla="*/ 221051 h 518280"/>
              <a:gd name="connsiteX5-271" fmla="*/ 455047 w 571122"/>
              <a:gd name="connsiteY5-272" fmla="*/ 38104 h 518280"/>
              <a:gd name="connsiteX6-273" fmla="*/ 389065 w 571122"/>
              <a:gd name="connsiteY6-274" fmla="*/ 0 h 518280"/>
              <a:gd name="connsiteX7-275" fmla="*/ 177817 w 571122"/>
              <a:gd name="connsiteY7-276" fmla="*/ 0 h 518280"/>
              <a:gd name="connsiteX8-277" fmla="*/ 111827 w 571122"/>
              <a:gd name="connsiteY8-278" fmla="*/ 38089 h 518280"/>
              <a:gd name="connsiteX9-279" fmla="*/ 6203 w 571122"/>
              <a:gd name="connsiteY9-280" fmla="*/ 221036 h 518280"/>
              <a:gd name="connsiteX10-281" fmla="*/ 6195 w 571122"/>
              <a:gd name="connsiteY10-282" fmla="*/ 297229 h 518280"/>
              <a:gd name="connsiteX11-283" fmla="*/ 111819 w 571122"/>
              <a:gd name="connsiteY11-284" fmla="*/ 480176 h 518280"/>
              <a:gd name="connsiteX12-285" fmla="*/ 177800 w 571122"/>
              <a:gd name="connsiteY12-286" fmla="*/ 518280 h 518280"/>
              <a:gd name="connsiteX0-287" fmla="*/ 177800 w 571122"/>
              <a:gd name="connsiteY0-288" fmla="*/ 518280 h 518280"/>
              <a:gd name="connsiteX1-289" fmla="*/ 389048 w 571122"/>
              <a:gd name="connsiteY1-290" fmla="*/ 518280 h 518280"/>
              <a:gd name="connsiteX2-291" fmla="*/ 455038 w 571122"/>
              <a:gd name="connsiteY2-292" fmla="*/ 480191 h 518280"/>
              <a:gd name="connsiteX3-293" fmla="*/ 560662 w 571122"/>
              <a:gd name="connsiteY3-294" fmla="*/ 297244 h 518280"/>
              <a:gd name="connsiteX4-295" fmla="*/ 560671 w 571122"/>
              <a:gd name="connsiteY4-296" fmla="*/ 221051 h 518280"/>
              <a:gd name="connsiteX5-297" fmla="*/ 455047 w 571122"/>
              <a:gd name="connsiteY5-298" fmla="*/ 38104 h 518280"/>
              <a:gd name="connsiteX6-299" fmla="*/ 389065 w 571122"/>
              <a:gd name="connsiteY6-300" fmla="*/ 0 h 518280"/>
              <a:gd name="connsiteX7-301" fmla="*/ 177817 w 571122"/>
              <a:gd name="connsiteY7-302" fmla="*/ 0 h 518280"/>
              <a:gd name="connsiteX8-303" fmla="*/ 111827 w 571122"/>
              <a:gd name="connsiteY8-304" fmla="*/ 38089 h 518280"/>
              <a:gd name="connsiteX9-305" fmla="*/ 6203 w 571122"/>
              <a:gd name="connsiteY9-306" fmla="*/ 221036 h 518280"/>
              <a:gd name="connsiteX10-307" fmla="*/ 6195 w 571122"/>
              <a:gd name="connsiteY10-308" fmla="*/ 297229 h 518280"/>
              <a:gd name="connsiteX11-309" fmla="*/ 111819 w 571122"/>
              <a:gd name="connsiteY11-310" fmla="*/ 480176 h 518280"/>
              <a:gd name="connsiteX12-311" fmla="*/ 177800 w 571122"/>
              <a:gd name="connsiteY12-312" fmla="*/ 518280 h 518280"/>
              <a:gd name="connsiteX0-313" fmla="*/ 177800 w 571122"/>
              <a:gd name="connsiteY0-314" fmla="*/ 518280 h 518280"/>
              <a:gd name="connsiteX1-315" fmla="*/ 389048 w 571122"/>
              <a:gd name="connsiteY1-316" fmla="*/ 518280 h 518280"/>
              <a:gd name="connsiteX2-317" fmla="*/ 455038 w 571122"/>
              <a:gd name="connsiteY2-318" fmla="*/ 480191 h 518280"/>
              <a:gd name="connsiteX3-319" fmla="*/ 560662 w 571122"/>
              <a:gd name="connsiteY3-320" fmla="*/ 297244 h 518280"/>
              <a:gd name="connsiteX4-321" fmla="*/ 560671 w 571122"/>
              <a:gd name="connsiteY4-322" fmla="*/ 221051 h 518280"/>
              <a:gd name="connsiteX5-323" fmla="*/ 455047 w 571122"/>
              <a:gd name="connsiteY5-324" fmla="*/ 38104 h 518280"/>
              <a:gd name="connsiteX6-325" fmla="*/ 389065 w 571122"/>
              <a:gd name="connsiteY6-326" fmla="*/ 0 h 518280"/>
              <a:gd name="connsiteX7-327" fmla="*/ 177817 w 571122"/>
              <a:gd name="connsiteY7-328" fmla="*/ 0 h 518280"/>
              <a:gd name="connsiteX8-329" fmla="*/ 111827 w 571122"/>
              <a:gd name="connsiteY8-330" fmla="*/ 38089 h 518280"/>
              <a:gd name="connsiteX9-331" fmla="*/ 6203 w 571122"/>
              <a:gd name="connsiteY9-332" fmla="*/ 221036 h 518280"/>
              <a:gd name="connsiteX10-333" fmla="*/ 6195 w 571122"/>
              <a:gd name="connsiteY10-334" fmla="*/ 297229 h 518280"/>
              <a:gd name="connsiteX11-335" fmla="*/ 111819 w 571122"/>
              <a:gd name="connsiteY11-336" fmla="*/ 480176 h 518280"/>
              <a:gd name="connsiteX12-337" fmla="*/ 177800 w 571122"/>
              <a:gd name="connsiteY12-338" fmla="*/ 518280 h 518280"/>
              <a:gd name="connsiteX0-339" fmla="*/ 177800 w 571122"/>
              <a:gd name="connsiteY0-340" fmla="*/ 518280 h 518280"/>
              <a:gd name="connsiteX1-341" fmla="*/ 389048 w 571122"/>
              <a:gd name="connsiteY1-342" fmla="*/ 518280 h 518280"/>
              <a:gd name="connsiteX2-343" fmla="*/ 455038 w 571122"/>
              <a:gd name="connsiteY2-344" fmla="*/ 480191 h 518280"/>
              <a:gd name="connsiteX3-345" fmla="*/ 560662 w 571122"/>
              <a:gd name="connsiteY3-346" fmla="*/ 297244 h 518280"/>
              <a:gd name="connsiteX4-347" fmla="*/ 560671 w 571122"/>
              <a:gd name="connsiteY4-348" fmla="*/ 221051 h 518280"/>
              <a:gd name="connsiteX5-349" fmla="*/ 455047 w 571122"/>
              <a:gd name="connsiteY5-350" fmla="*/ 38104 h 518280"/>
              <a:gd name="connsiteX6-351" fmla="*/ 389065 w 571122"/>
              <a:gd name="connsiteY6-352" fmla="*/ 0 h 518280"/>
              <a:gd name="connsiteX7-353" fmla="*/ 177817 w 571122"/>
              <a:gd name="connsiteY7-354" fmla="*/ 0 h 518280"/>
              <a:gd name="connsiteX8-355" fmla="*/ 111827 w 571122"/>
              <a:gd name="connsiteY8-356" fmla="*/ 38089 h 518280"/>
              <a:gd name="connsiteX9-357" fmla="*/ 6203 w 571122"/>
              <a:gd name="connsiteY9-358" fmla="*/ 221036 h 518280"/>
              <a:gd name="connsiteX10-359" fmla="*/ 6195 w 571122"/>
              <a:gd name="connsiteY10-360" fmla="*/ 297229 h 518280"/>
              <a:gd name="connsiteX11-361" fmla="*/ 111819 w 571122"/>
              <a:gd name="connsiteY11-362" fmla="*/ 480176 h 518280"/>
              <a:gd name="connsiteX12-363" fmla="*/ 177800 w 571122"/>
              <a:gd name="connsiteY12-364" fmla="*/ 518280 h 518280"/>
              <a:gd name="connsiteX0-365" fmla="*/ 177800 w 571122"/>
              <a:gd name="connsiteY0-366" fmla="*/ 518280 h 518280"/>
              <a:gd name="connsiteX1-367" fmla="*/ 389048 w 571122"/>
              <a:gd name="connsiteY1-368" fmla="*/ 518280 h 518280"/>
              <a:gd name="connsiteX2-369" fmla="*/ 455038 w 571122"/>
              <a:gd name="connsiteY2-370" fmla="*/ 480191 h 518280"/>
              <a:gd name="connsiteX3-371" fmla="*/ 560662 w 571122"/>
              <a:gd name="connsiteY3-372" fmla="*/ 297244 h 518280"/>
              <a:gd name="connsiteX4-373" fmla="*/ 560671 w 571122"/>
              <a:gd name="connsiteY4-374" fmla="*/ 221051 h 518280"/>
              <a:gd name="connsiteX5-375" fmla="*/ 455047 w 571122"/>
              <a:gd name="connsiteY5-376" fmla="*/ 38104 h 518280"/>
              <a:gd name="connsiteX6-377" fmla="*/ 389065 w 571122"/>
              <a:gd name="connsiteY6-378" fmla="*/ 0 h 518280"/>
              <a:gd name="connsiteX7-379" fmla="*/ 177817 w 571122"/>
              <a:gd name="connsiteY7-380" fmla="*/ 0 h 518280"/>
              <a:gd name="connsiteX8-381" fmla="*/ 111827 w 571122"/>
              <a:gd name="connsiteY8-382" fmla="*/ 38089 h 518280"/>
              <a:gd name="connsiteX9-383" fmla="*/ 6203 w 571122"/>
              <a:gd name="connsiteY9-384" fmla="*/ 221036 h 518280"/>
              <a:gd name="connsiteX10-385" fmla="*/ 6195 w 571122"/>
              <a:gd name="connsiteY10-386" fmla="*/ 297229 h 518280"/>
              <a:gd name="connsiteX11-387" fmla="*/ 111819 w 571122"/>
              <a:gd name="connsiteY11-388" fmla="*/ 480176 h 518280"/>
              <a:gd name="connsiteX12-389" fmla="*/ 177800 w 571122"/>
              <a:gd name="connsiteY12-390" fmla="*/ 518280 h 518280"/>
              <a:gd name="connsiteX0-391" fmla="*/ 177800 w 571122"/>
              <a:gd name="connsiteY0-392" fmla="*/ 518280 h 518280"/>
              <a:gd name="connsiteX1-393" fmla="*/ 389048 w 571122"/>
              <a:gd name="connsiteY1-394" fmla="*/ 518280 h 518280"/>
              <a:gd name="connsiteX2-395" fmla="*/ 455038 w 571122"/>
              <a:gd name="connsiteY2-396" fmla="*/ 480191 h 518280"/>
              <a:gd name="connsiteX3-397" fmla="*/ 560662 w 571122"/>
              <a:gd name="connsiteY3-398" fmla="*/ 297244 h 518280"/>
              <a:gd name="connsiteX4-399" fmla="*/ 560671 w 571122"/>
              <a:gd name="connsiteY4-400" fmla="*/ 221051 h 518280"/>
              <a:gd name="connsiteX5-401" fmla="*/ 455047 w 571122"/>
              <a:gd name="connsiteY5-402" fmla="*/ 38104 h 518280"/>
              <a:gd name="connsiteX6-403" fmla="*/ 389065 w 571122"/>
              <a:gd name="connsiteY6-404" fmla="*/ 0 h 518280"/>
              <a:gd name="connsiteX7-405" fmla="*/ 177817 w 571122"/>
              <a:gd name="connsiteY7-406" fmla="*/ 0 h 518280"/>
              <a:gd name="connsiteX8-407" fmla="*/ 111827 w 571122"/>
              <a:gd name="connsiteY8-408" fmla="*/ 38089 h 518280"/>
              <a:gd name="connsiteX9-409" fmla="*/ 6203 w 571122"/>
              <a:gd name="connsiteY9-410" fmla="*/ 221036 h 518280"/>
              <a:gd name="connsiteX10-411" fmla="*/ 6195 w 571122"/>
              <a:gd name="connsiteY10-412" fmla="*/ 297229 h 518280"/>
              <a:gd name="connsiteX11-413" fmla="*/ 111819 w 571122"/>
              <a:gd name="connsiteY11-414" fmla="*/ 480176 h 518280"/>
              <a:gd name="connsiteX12-415" fmla="*/ 177800 w 571122"/>
              <a:gd name="connsiteY12-416" fmla="*/ 518280 h 518280"/>
              <a:gd name="connsiteX0-417" fmla="*/ 177800 w 571122"/>
              <a:gd name="connsiteY0-418" fmla="*/ 518280 h 518280"/>
              <a:gd name="connsiteX1-419" fmla="*/ 389048 w 571122"/>
              <a:gd name="connsiteY1-420" fmla="*/ 518280 h 518280"/>
              <a:gd name="connsiteX2-421" fmla="*/ 455038 w 571122"/>
              <a:gd name="connsiteY2-422" fmla="*/ 480191 h 518280"/>
              <a:gd name="connsiteX3-423" fmla="*/ 560662 w 571122"/>
              <a:gd name="connsiteY3-424" fmla="*/ 297244 h 518280"/>
              <a:gd name="connsiteX4-425" fmla="*/ 560671 w 571122"/>
              <a:gd name="connsiteY4-426" fmla="*/ 221051 h 518280"/>
              <a:gd name="connsiteX5-427" fmla="*/ 455047 w 571122"/>
              <a:gd name="connsiteY5-428" fmla="*/ 38104 h 518280"/>
              <a:gd name="connsiteX6-429" fmla="*/ 389065 w 571122"/>
              <a:gd name="connsiteY6-430" fmla="*/ 0 h 518280"/>
              <a:gd name="connsiteX7-431" fmla="*/ 177817 w 571122"/>
              <a:gd name="connsiteY7-432" fmla="*/ 0 h 518280"/>
              <a:gd name="connsiteX8-433" fmla="*/ 111827 w 571122"/>
              <a:gd name="connsiteY8-434" fmla="*/ 38089 h 518280"/>
              <a:gd name="connsiteX9-435" fmla="*/ 6203 w 571122"/>
              <a:gd name="connsiteY9-436" fmla="*/ 221036 h 518280"/>
              <a:gd name="connsiteX10-437" fmla="*/ 6195 w 571122"/>
              <a:gd name="connsiteY10-438" fmla="*/ 297229 h 518280"/>
              <a:gd name="connsiteX11-439" fmla="*/ 111819 w 571122"/>
              <a:gd name="connsiteY11-440" fmla="*/ 480176 h 518280"/>
              <a:gd name="connsiteX12-441" fmla="*/ 177800 w 571122"/>
              <a:gd name="connsiteY12-442" fmla="*/ 518280 h 518280"/>
              <a:gd name="connsiteX0-443" fmla="*/ 177796 w 571118"/>
              <a:gd name="connsiteY0-444" fmla="*/ 518280 h 518280"/>
              <a:gd name="connsiteX1-445" fmla="*/ 389044 w 571118"/>
              <a:gd name="connsiteY1-446" fmla="*/ 518280 h 518280"/>
              <a:gd name="connsiteX2-447" fmla="*/ 455034 w 571118"/>
              <a:gd name="connsiteY2-448" fmla="*/ 480191 h 518280"/>
              <a:gd name="connsiteX3-449" fmla="*/ 560658 w 571118"/>
              <a:gd name="connsiteY3-450" fmla="*/ 297244 h 518280"/>
              <a:gd name="connsiteX4-451" fmla="*/ 560667 w 571118"/>
              <a:gd name="connsiteY4-452" fmla="*/ 221051 h 518280"/>
              <a:gd name="connsiteX5-453" fmla="*/ 455043 w 571118"/>
              <a:gd name="connsiteY5-454" fmla="*/ 38104 h 518280"/>
              <a:gd name="connsiteX6-455" fmla="*/ 389061 w 571118"/>
              <a:gd name="connsiteY6-456" fmla="*/ 0 h 518280"/>
              <a:gd name="connsiteX7-457" fmla="*/ 177813 w 571118"/>
              <a:gd name="connsiteY7-458" fmla="*/ 0 h 518280"/>
              <a:gd name="connsiteX8-459" fmla="*/ 111823 w 571118"/>
              <a:gd name="connsiteY8-460" fmla="*/ 38089 h 518280"/>
              <a:gd name="connsiteX9-461" fmla="*/ 6199 w 571118"/>
              <a:gd name="connsiteY9-462" fmla="*/ 221036 h 518280"/>
              <a:gd name="connsiteX10-463" fmla="*/ 6191 w 571118"/>
              <a:gd name="connsiteY10-464" fmla="*/ 297229 h 518280"/>
              <a:gd name="connsiteX11-465" fmla="*/ 111815 w 571118"/>
              <a:gd name="connsiteY11-466" fmla="*/ 480176 h 518280"/>
              <a:gd name="connsiteX12-467" fmla="*/ 177796 w 571118"/>
              <a:gd name="connsiteY12-468" fmla="*/ 518280 h 518280"/>
              <a:gd name="connsiteX0-469" fmla="*/ 182058 w 575380"/>
              <a:gd name="connsiteY0-470" fmla="*/ 518280 h 518280"/>
              <a:gd name="connsiteX1-471" fmla="*/ 393306 w 575380"/>
              <a:gd name="connsiteY1-472" fmla="*/ 518280 h 518280"/>
              <a:gd name="connsiteX2-473" fmla="*/ 459296 w 575380"/>
              <a:gd name="connsiteY2-474" fmla="*/ 480191 h 518280"/>
              <a:gd name="connsiteX3-475" fmla="*/ 564920 w 575380"/>
              <a:gd name="connsiteY3-476" fmla="*/ 297244 h 518280"/>
              <a:gd name="connsiteX4-477" fmla="*/ 564929 w 575380"/>
              <a:gd name="connsiteY4-478" fmla="*/ 221051 h 518280"/>
              <a:gd name="connsiteX5-479" fmla="*/ 459305 w 575380"/>
              <a:gd name="connsiteY5-480" fmla="*/ 38104 h 518280"/>
              <a:gd name="connsiteX6-481" fmla="*/ 393323 w 575380"/>
              <a:gd name="connsiteY6-482" fmla="*/ 0 h 518280"/>
              <a:gd name="connsiteX7-483" fmla="*/ 182075 w 575380"/>
              <a:gd name="connsiteY7-484" fmla="*/ 0 h 518280"/>
              <a:gd name="connsiteX8-485" fmla="*/ 116085 w 575380"/>
              <a:gd name="connsiteY8-486" fmla="*/ 38089 h 518280"/>
              <a:gd name="connsiteX9-487" fmla="*/ 10461 w 575380"/>
              <a:gd name="connsiteY9-488" fmla="*/ 221036 h 518280"/>
              <a:gd name="connsiteX10-489" fmla="*/ 10453 w 575380"/>
              <a:gd name="connsiteY10-490" fmla="*/ 297229 h 518280"/>
              <a:gd name="connsiteX11-491" fmla="*/ 116077 w 575380"/>
              <a:gd name="connsiteY11-492" fmla="*/ 480176 h 518280"/>
              <a:gd name="connsiteX12-493" fmla="*/ 182058 w 575380"/>
              <a:gd name="connsiteY12-494" fmla="*/ 518280 h 518280"/>
              <a:gd name="connsiteX0-495" fmla="*/ 182058 w 575380"/>
              <a:gd name="connsiteY0-496" fmla="*/ 518280 h 518280"/>
              <a:gd name="connsiteX1-497" fmla="*/ 393306 w 575380"/>
              <a:gd name="connsiteY1-498" fmla="*/ 518280 h 518280"/>
              <a:gd name="connsiteX2-499" fmla="*/ 459296 w 575380"/>
              <a:gd name="connsiteY2-500" fmla="*/ 480191 h 518280"/>
              <a:gd name="connsiteX3-501" fmla="*/ 564920 w 575380"/>
              <a:gd name="connsiteY3-502" fmla="*/ 297244 h 518280"/>
              <a:gd name="connsiteX4-503" fmla="*/ 564929 w 575380"/>
              <a:gd name="connsiteY4-504" fmla="*/ 221051 h 518280"/>
              <a:gd name="connsiteX5-505" fmla="*/ 459305 w 575380"/>
              <a:gd name="connsiteY5-506" fmla="*/ 38104 h 518280"/>
              <a:gd name="connsiteX6-507" fmla="*/ 393323 w 575380"/>
              <a:gd name="connsiteY6-508" fmla="*/ 0 h 518280"/>
              <a:gd name="connsiteX7-509" fmla="*/ 182075 w 575380"/>
              <a:gd name="connsiteY7-510" fmla="*/ 0 h 518280"/>
              <a:gd name="connsiteX8-511" fmla="*/ 116085 w 575380"/>
              <a:gd name="connsiteY8-512" fmla="*/ 38089 h 518280"/>
              <a:gd name="connsiteX9-513" fmla="*/ 10461 w 575380"/>
              <a:gd name="connsiteY9-514" fmla="*/ 221036 h 518280"/>
              <a:gd name="connsiteX10-515" fmla="*/ 10453 w 575380"/>
              <a:gd name="connsiteY10-516" fmla="*/ 297229 h 518280"/>
              <a:gd name="connsiteX11-517" fmla="*/ 116077 w 575380"/>
              <a:gd name="connsiteY11-518" fmla="*/ 480176 h 518280"/>
              <a:gd name="connsiteX12-519" fmla="*/ 182058 w 575380"/>
              <a:gd name="connsiteY12-520" fmla="*/ 518280 h 518280"/>
              <a:gd name="connsiteX0-521" fmla="*/ 182058 w 575380"/>
              <a:gd name="connsiteY0-522" fmla="*/ 518280 h 518280"/>
              <a:gd name="connsiteX1-523" fmla="*/ 393306 w 575380"/>
              <a:gd name="connsiteY1-524" fmla="*/ 518280 h 518280"/>
              <a:gd name="connsiteX2-525" fmla="*/ 459296 w 575380"/>
              <a:gd name="connsiteY2-526" fmla="*/ 480191 h 518280"/>
              <a:gd name="connsiteX3-527" fmla="*/ 564920 w 575380"/>
              <a:gd name="connsiteY3-528" fmla="*/ 297244 h 518280"/>
              <a:gd name="connsiteX4-529" fmla="*/ 564929 w 575380"/>
              <a:gd name="connsiteY4-530" fmla="*/ 221051 h 518280"/>
              <a:gd name="connsiteX5-531" fmla="*/ 459305 w 575380"/>
              <a:gd name="connsiteY5-532" fmla="*/ 38104 h 518280"/>
              <a:gd name="connsiteX6-533" fmla="*/ 393323 w 575380"/>
              <a:gd name="connsiteY6-534" fmla="*/ 0 h 518280"/>
              <a:gd name="connsiteX7-535" fmla="*/ 182075 w 575380"/>
              <a:gd name="connsiteY7-536" fmla="*/ 0 h 518280"/>
              <a:gd name="connsiteX8-537" fmla="*/ 116085 w 575380"/>
              <a:gd name="connsiteY8-538" fmla="*/ 38089 h 518280"/>
              <a:gd name="connsiteX9-539" fmla="*/ 10461 w 575380"/>
              <a:gd name="connsiteY9-540" fmla="*/ 221036 h 518280"/>
              <a:gd name="connsiteX10-541" fmla="*/ 10453 w 575380"/>
              <a:gd name="connsiteY10-542" fmla="*/ 297229 h 518280"/>
              <a:gd name="connsiteX11-543" fmla="*/ 116077 w 575380"/>
              <a:gd name="connsiteY11-544" fmla="*/ 480176 h 518280"/>
              <a:gd name="connsiteX12-545" fmla="*/ 182058 w 575380"/>
              <a:gd name="connsiteY12-546" fmla="*/ 518280 h 518280"/>
              <a:gd name="connsiteX0-547" fmla="*/ 182058 w 575380"/>
              <a:gd name="connsiteY0-548" fmla="*/ 518280 h 518280"/>
              <a:gd name="connsiteX1-549" fmla="*/ 393306 w 575380"/>
              <a:gd name="connsiteY1-550" fmla="*/ 518280 h 518280"/>
              <a:gd name="connsiteX2-551" fmla="*/ 459296 w 575380"/>
              <a:gd name="connsiteY2-552" fmla="*/ 480191 h 518280"/>
              <a:gd name="connsiteX3-553" fmla="*/ 564920 w 575380"/>
              <a:gd name="connsiteY3-554" fmla="*/ 297244 h 518280"/>
              <a:gd name="connsiteX4-555" fmla="*/ 564929 w 575380"/>
              <a:gd name="connsiteY4-556" fmla="*/ 221051 h 518280"/>
              <a:gd name="connsiteX5-557" fmla="*/ 459305 w 575380"/>
              <a:gd name="connsiteY5-558" fmla="*/ 38104 h 518280"/>
              <a:gd name="connsiteX6-559" fmla="*/ 393323 w 575380"/>
              <a:gd name="connsiteY6-560" fmla="*/ 0 h 518280"/>
              <a:gd name="connsiteX7-561" fmla="*/ 182075 w 575380"/>
              <a:gd name="connsiteY7-562" fmla="*/ 0 h 518280"/>
              <a:gd name="connsiteX8-563" fmla="*/ 116085 w 575380"/>
              <a:gd name="connsiteY8-564" fmla="*/ 38089 h 518280"/>
              <a:gd name="connsiteX9-565" fmla="*/ 10461 w 575380"/>
              <a:gd name="connsiteY9-566" fmla="*/ 221036 h 518280"/>
              <a:gd name="connsiteX10-567" fmla="*/ 10453 w 575380"/>
              <a:gd name="connsiteY10-568" fmla="*/ 297229 h 518280"/>
              <a:gd name="connsiteX11-569" fmla="*/ 116077 w 575380"/>
              <a:gd name="connsiteY11-570" fmla="*/ 480176 h 518280"/>
              <a:gd name="connsiteX12-571" fmla="*/ 182058 w 575380"/>
              <a:gd name="connsiteY12-572" fmla="*/ 518280 h 5182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575380" h="518280">
                <a:moveTo>
                  <a:pt x="182058" y="518280"/>
                </a:moveTo>
                <a:cubicBezTo>
                  <a:pt x="182058" y="518280"/>
                  <a:pt x="393305" y="518280"/>
                  <a:pt x="393306" y="518280"/>
                </a:cubicBezTo>
                <a:cubicBezTo>
                  <a:pt x="421190" y="518280"/>
                  <a:pt x="445353" y="504339"/>
                  <a:pt x="459296" y="480191"/>
                </a:cubicBezTo>
                <a:cubicBezTo>
                  <a:pt x="459295" y="480191"/>
                  <a:pt x="564919" y="297244"/>
                  <a:pt x="564920" y="297244"/>
                </a:cubicBezTo>
                <a:cubicBezTo>
                  <a:pt x="578861" y="273096"/>
                  <a:pt x="578870" y="245199"/>
                  <a:pt x="564929" y="221051"/>
                </a:cubicBezTo>
                <a:cubicBezTo>
                  <a:pt x="564928" y="221051"/>
                  <a:pt x="459304" y="38104"/>
                  <a:pt x="459305" y="38104"/>
                </a:cubicBezTo>
                <a:cubicBezTo>
                  <a:pt x="445361" y="13956"/>
                  <a:pt x="421206" y="0"/>
                  <a:pt x="393323" y="0"/>
                </a:cubicBezTo>
                <a:cubicBezTo>
                  <a:pt x="393322" y="0"/>
                  <a:pt x="182074" y="0"/>
                  <a:pt x="182075" y="0"/>
                </a:cubicBezTo>
                <a:cubicBezTo>
                  <a:pt x="154189" y="0"/>
                  <a:pt x="130026" y="13941"/>
                  <a:pt x="116085" y="38089"/>
                </a:cubicBezTo>
                <a:cubicBezTo>
                  <a:pt x="116084" y="38089"/>
                  <a:pt x="10460" y="221036"/>
                  <a:pt x="10461" y="221036"/>
                </a:cubicBezTo>
                <a:cubicBezTo>
                  <a:pt x="-3482" y="245185"/>
                  <a:pt x="-3490" y="273081"/>
                  <a:pt x="10453" y="297229"/>
                </a:cubicBezTo>
                <a:cubicBezTo>
                  <a:pt x="10452" y="297229"/>
                  <a:pt x="116076" y="480176"/>
                  <a:pt x="116077" y="480176"/>
                </a:cubicBezTo>
                <a:cubicBezTo>
                  <a:pt x="130018" y="504325"/>
                  <a:pt x="154174" y="518280"/>
                  <a:pt x="182058" y="518280"/>
                </a:cubicBezTo>
                <a:close/>
              </a:path>
            </a:pathLst>
          </a:custGeom>
          <a:solidFill>
            <a:schemeClr val="accent1">
              <a:lumMod val="80000"/>
              <a:lumOff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Autofit/>
          </a:bodyPr>
          <a:lstStyle/>
          <a:p>
            <a:pPr algn="ctr">
              <a:lnSpc>
                <a:spcPct val="150000"/>
              </a:lnSpc>
            </a:pPr>
            <a:r>
              <a:rPr lang="en-US" sz="1799" dirty="0">
                <a:latin typeface="Arial" panose="020B0604020202020204" pitchFamily="34" charset="0"/>
                <a:sym typeface="Arial" panose="020B0604020202020204" pitchFamily="34" charset="0"/>
              </a:rPr>
              <a:t>05</a:t>
            </a:r>
          </a:p>
        </p:txBody>
      </p:sp>
      <p:sp>
        <p:nvSpPr>
          <p:cNvPr id="39" name="任意多边形: 形状 46"/>
          <p:cNvSpPr/>
          <p:nvPr>
            <p:custDataLst>
              <p:tags r:id="rId18"/>
            </p:custDataLst>
          </p:nvPr>
        </p:nvSpPr>
        <p:spPr>
          <a:xfrm rot="3610423" flipV="1">
            <a:off x="3195185" y="3845298"/>
            <a:ext cx="3442228" cy="1084797"/>
          </a:xfrm>
          <a:custGeom>
            <a:avLst/>
            <a:gdLst>
              <a:gd name="connsiteX0" fmla="*/ 0 w 3443125"/>
              <a:gd name="connsiteY0" fmla="*/ 1085080 h 1085080"/>
              <a:gd name="connsiteX1" fmla="*/ 3443125 w 3443125"/>
              <a:gd name="connsiteY1" fmla="*/ 1085080 h 1085080"/>
              <a:gd name="connsiteX2" fmla="*/ 3398397 w 3443125"/>
              <a:gd name="connsiteY2" fmla="*/ 1007063 h 1085080"/>
              <a:gd name="connsiteX3" fmla="*/ 2900550 w 3443125"/>
              <a:gd name="connsiteY3" fmla="*/ 149254 h 1085080"/>
              <a:gd name="connsiteX4" fmla="*/ 2868895 w 3443125"/>
              <a:gd name="connsiteY4" fmla="*/ 107351 h 1085080"/>
              <a:gd name="connsiteX5" fmla="*/ 2619757 w 3443125"/>
              <a:gd name="connsiteY5" fmla="*/ 4636 h 1085080"/>
              <a:gd name="connsiteX6" fmla="*/ 1114682 w 3443125"/>
              <a:gd name="connsiteY6" fmla="*/ 73 h 1085080"/>
              <a:gd name="connsiteX7" fmla="*/ 1090509 w 3443125"/>
              <a:gd name="connsiteY7" fmla="*/ 0 h 1085080"/>
              <a:gd name="connsiteX8" fmla="*/ 829740 w 3443125"/>
              <a:gd name="connsiteY8" fmla="*/ 0 h 1085080"/>
              <a:gd name="connsiteX9" fmla="*/ 742515 w 3443125"/>
              <a:gd name="connsiteY9" fmla="*/ 10815 h 1085080"/>
              <a:gd name="connsiteX10" fmla="*/ 528994 w 3443125"/>
              <a:gd name="connsiteY10" fmla="*/ 175219 h 1085080"/>
              <a:gd name="connsiteX11" fmla="*/ 80704 w 3443125"/>
              <a:gd name="connsiteY11" fmla="*/ 946272 h 108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43125" h="1085080">
                <a:moveTo>
                  <a:pt x="0" y="1085080"/>
                </a:moveTo>
                <a:lnTo>
                  <a:pt x="3443125" y="1085080"/>
                </a:lnTo>
                <a:lnTo>
                  <a:pt x="3398397" y="1007063"/>
                </a:lnTo>
                <a:lnTo>
                  <a:pt x="2900550" y="149254"/>
                </a:lnTo>
                <a:lnTo>
                  <a:pt x="2868895" y="107351"/>
                </a:lnTo>
                <a:cubicBezTo>
                  <a:pt x="2804158" y="41622"/>
                  <a:pt x="2716893" y="4931"/>
                  <a:pt x="2619757" y="4636"/>
                </a:cubicBezTo>
                <a:cubicBezTo>
                  <a:pt x="2619757" y="4636"/>
                  <a:pt x="1616373" y="1594"/>
                  <a:pt x="1114682" y="73"/>
                </a:cubicBezTo>
                <a:lnTo>
                  <a:pt x="1090509" y="0"/>
                </a:lnTo>
                <a:lnTo>
                  <a:pt x="829740" y="0"/>
                </a:lnTo>
                <a:lnTo>
                  <a:pt x="742515" y="10815"/>
                </a:lnTo>
                <a:cubicBezTo>
                  <a:pt x="653224" y="34015"/>
                  <a:pt x="577817" y="91243"/>
                  <a:pt x="528994" y="175219"/>
                </a:cubicBezTo>
                <a:cubicBezTo>
                  <a:pt x="528994" y="175219"/>
                  <a:pt x="304848" y="560745"/>
                  <a:pt x="80704" y="946272"/>
                </a:cubicBezTo>
                <a:close/>
              </a:path>
            </a:pathLst>
          </a:cu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dirty="0">
              <a:latin typeface="Arial" panose="020B0604020202020204" pitchFamily="34" charset="0"/>
              <a:sym typeface="Arial" panose="020B0604020202020204" pitchFamily="34" charset="0"/>
            </a:endParaRPr>
          </a:p>
        </p:txBody>
      </p:sp>
      <p:sp>
        <p:nvSpPr>
          <p:cNvPr id="40" name="任意多边形: 形状 47"/>
          <p:cNvSpPr/>
          <p:nvPr>
            <p:custDataLst>
              <p:tags r:id="rId19"/>
            </p:custDataLst>
          </p:nvPr>
        </p:nvSpPr>
        <p:spPr>
          <a:xfrm rot="10423" flipV="1">
            <a:off x="4368286" y="4527555"/>
            <a:ext cx="3441813" cy="1084797"/>
          </a:xfrm>
          <a:custGeom>
            <a:avLst/>
            <a:gdLst>
              <a:gd name="connsiteX0" fmla="*/ 0 w 3442710"/>
              <a:gd name="connsiteY0" fmla="*/ 1085080 h 1085080"/>
              <a:gd name="connsiteX1" fmla="*/ 3442710 w 3442710"/>
              <a:gd name="connsiteY1" fmla="*/ 1085080 h 1085080"/>
              <a:gd name="connsiteX2" fmla="*/ 2893659 w 3442710"/>
              <a:gd name="connsiteY2" fmla="*/ 139044 h 1085080"/>
              <a:gd name="connsiteX3" fmla="*/ 2869252 w 3442710"/>
              <a:gd name="connsiteY3" fmla="*/ 106736 h 1085080"/>
              <a:gd name="connsiteX4" fmla="*/ 2620114 w 3442710"/>
              <a:gd name="connsiteY4" fmla="*/ 4021 h 1085080"/>
              <a:gd name="connsiteX5" fmla="*/ 1400724 w 3442710"/>
              <a:gd name="connsiteY5" fmla="*/ 324 h 1085080"/>
              <a:gd name="connsiteX6" fmla="*/ 1293775 w 3442710"/>
              <a:gd name="connsiteY6" fmla="*/ 0 h 1085080"/>
              <a:gd name="connsiteX7" fmla="*/ 825136 w 3442710"/>
              <a:gd name="connsiteY7" fmla="*/ 0 h 1085080"/>
              <a:gd name="connsiteX8" fmla="*/ 742873 w 3442710"/>
              <a:gd name="connsiteY8" fmla="*/ 10201 h 1085080"/>
              <a:gd name="connsiteX9" fmla="*/ 529350 w 3442710"/>
              <a:gd name="connsiteY9" fmla="*/ 174604 h 1085080"/>
              <a:gd name="connsiteX10" fmla="*/ 81060 w 3442710"/>
              <a:gd name="connsiteY10" fmla="*/ 945657 h 108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42710" h="1085080">
                <a:moveTo>
                  <a:pt x="0" y="1085080"/>
                </a:moveTo>
                <a:lnTo>
                  <a:pt x="3442710" y="1085080"/>
                </a:lnTo>
                <a:lnTo>
                  <a:pt x="2893659" y="139044"/>
                </a:lnTo>
                <a:lnTo>
                  <a:pt x="2869252" y="106736"/>
                </a:lnTo>
                <a:cubicBezTo>
                  <a:pt x="2804515" y="41007"/>
                  <a:pt x="2717249" y="4316"/>
                  <a:pt x="2620114" y="4021"/>
                </a:cubicBezTo>
                <a:cubicBezTo>
                  <a:pt x="2620114" y="4021"/>
                  <a:pt x="1923320" y="1909"/>
                  <a:pt x="1400724" y="324"/>
                </a:cubicBezTo>
                <a:lnTo>
                  <a:pt x="1293775" y="0"/>
                </a:lnTo>
                <a:lnTo>
                  <a:pt x="825136" y="0"/>
                </a:lnTo>
                <a:lnTo>
                  <a:pt x="742873" y="10201"/>
                </a:lnTo>
                <a:cubicBezTo>
                  <a:pt x="653581" y="33401"/>
                  <a:pt x="578174" y="90629"/>
                  <a:pt x="529350" y="174604"/>
                </a:cubicBezTo>
                <a:cubicBezTo>
                  <a:pt x="529350" y="174604"/>
                  <a:pt x="305205" y="560130"/>
                  <a:pt x="81060" y="945657"/>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latin typeface="Arial" panose="020B0604020202020204" pitchFamily="34" charset="0"/>
              <a:sym typeface="Arial" panose="020B0604020202020204" pitchFamily="34" charset="0"/>
            </a:endParaRPr>
          </a:p>
        </p:txBody>
      </p:sp>
      <p:sp>
        <p:nvSpPr>
          <p:cNvPr id="41" name="任意多边形: 形状 48"/>
          <p:cNvSpPr/>
          <p:nvPr>
            <p:custDataLst>
              <p:tags r:id="rId20"/>
            </p:custDataLst>
          </p:nvPr>
        </p:nvSpPr>
        <p:spPr>
          <a:xfrm rot="18010423" flipV="1">
            <a:off x="5544704" y="3852100"/>
            <a:ext cx="3443550" cy="1084797"/>
          </a:xfrm>
          <a:custGeom>
            <a:avLst/>
            <a:gdLst>
              <a:gd name="connsiteX0" fmla="*/ 3444447 w 3444447"/>
              <a:gd name="connsiteY0" fmla="*/ 1085080 h 1085080"/>
              <a:gd name="connsiteX1" fmla="*/ 3369528 w 3444447"/>
              <a:gd name="connsiteY1" fmla="*/ 954403 h 1085080"/>
              <a:gd name="connsiteX2" fmla="*/ 3286785 w 3444447"/>
              <a:gd name="connsiteY2" fmla="*/ 810079 h 1085080"/>
              <a:gd name="connsiteX3" fmla="*/ 3270720 w 3444447"/>
              <a:gd name="connsiteY3" fmla="*/ 782058 h 1085080"/>
              <a:gd name="connsiteX4" fmla="*/ 2907612 w 3444447"/>
              <a:gd name="connsiteY4" fmla="*/ 156408 h 1085080"/>
              <a:gd name="connsiteX5" fmla="*/ 2869162 w 3444447"/>
              <a:gd name="connsiteY5" fmla="*/ 105510 h 1085080"/>
              <a:gd name="connsiteX6" fmla="*/ 2620024 w 3444447"/>
              <a:gd name="connsiteY6" fmla="*/ 2797 h 1085080"/>
              <a:gd name="connsiteX7" fmla="*/ 1728128 w 3444447"/>
              <a:gd name="connsiteY7" fmla="*/ 93 h 1085080"/>
              <a:gd name="connsiteX8" fmla="*/ 1697420 w 3444447"/>
              <a:gd name="connsiteY8" fmla="*/ 0 h 1085080"/>
              <a:gd name="connsiteX9" fmla="*/ 815176 w 3444447"/>
              <a:gd name="connsiteY9" fmla="*/ 0 h 1085080"/>
              <a:gd name="connsiteX10" fmla="*/ 742783 w 3444447"/>
              <a:gd name="connsiteY10" fmla="*/ 8977 h 1085080"/>
              <a:gd name="connsiteX11" fmla="*/ 529260 w 3444447"/>
              <a:gd name="connsiteY11" fmla="*/ 173380 h 1085080"/>
              <a:gd name="connsiteX12" fmla="*/ 490735 w 3444447"/>
              <a:gd name="connsiteY12" fmla="*/ 239642 h 1085080"/>
              <a:gd name="connsiteX13" fmla="*/ 452086 w 3444447"/>
              <a:gd name="connsiteY13" fmla="*/ 306118 h 1085080"/>
              <a:gd name="connsiteX14" fmla="*/ 0 w 3444447"/>
              <a:gd name="connsiteY14" fmla="*/ 1085080 h 108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44447" h="1085080">
                <a:moveTo>
                  <a:pt x="3444447" y="1085080"/>
                </a:moveTo>
                <a:lnTo>
                  <a:pt x="3369528" y="954403"/>
                </a:lnTo>
                <a:cubicBezTo>
                  <a:pt x="3341803" y="906043"/>
                  <a:pt x="3314077" y="857683"/>
                  <a:pt x="3286785" y="810079"/>
                </a:cubicBezTo>
                <a:lnTo>
                  <a:pt x="3270720" y="782058"/>
                </a:lnTo>
                <a:lnTo>
                  <a:pt x="2907612" y="156408"/>
                </a:lnTo>
                <a:lnTo>
                  <a:pt x="2869162" y="105510"/>
                </a:lnTo>
                <a:cubicBezTo>
                  <a:pt x="2804425" y="39782"/>
                  <a:pt x="2717160" y="3091"/>
                  <a:pt x="2620024" y="2797"/>
                </a:cubicBezTo>
                <a:cubicBezTo>
                  <a:pt x="2620024" y="2797"/>
                  <a:pt x="2174076" y="1445"/>
                  <a:pt x="1728128" y="93"/>
                </a:cubicBezTo>
                <a:lnTo>
                  <a:pt x="1697420" y="0"/>
                </a:lnTo>
                <a:lnTo>
                  <a:pt x="815176" y="0"/>
                </a:lnTo>
                <a:lnTo>
                  <a:pt x="742783" y="8977"/>
                </a:lnTo>
                <a:cubicBezTo>
                  <a:pt x="653491" y="32177"/>
                  <a:pt x="578083" y="89405"/>
                  <a:pt x="529260" y="173380"/>
                </a:cubicBezTo>
                <a:cubicBezTo>
                  <a:pt x="529260" y="173380"/>
                  <a:pt x="515251" y="197475"/>
                  <a:pt x="490735" y="239642"/>
                </a:cubicBezTo>
                <a:lnTo>
                  <a:pt x="452086" y="306118"/>
                </a:lnTo>
                <a:lnTo>
                  <a:pt x="0" y="1085080"/>
                </a:lnTo>
                <a:close/>
              </a:path>
            </a:pathLst>
          </a:custGeom>
          <a:solidFill>
            <a:schemeClr val="accent1">
              <a:lumMod val="70000"/>
              <a:lumOff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latin typeface="Arial" panose="020B0604020202020204" pitchFamily="34" charset="0"/>
              <a:sym typeface="Arial" panose="020B0604020202020204" pitchFamily="34" charset="0"/>
            </a:endParaRPr>
          </a:p>
        </p:txBody>
      </p:sp>
      <p:sp>
        <p:nvSpPr>
          <p:cNvPr id="42" name="任意多边形: 形状 49"/>
          <p:cNvSpPr/>
          <p:nvPr>
            <p:custDataLst>
              <p:tags r:id="rId21"/>
            </p:custDataLst>
          </p:nvPr>
        </p:nvSpPr>
        <p:spPr>
          <a:xfrm rot="14410423" flipV="1">
            <a:off x="5556196" y="2496197"/>
            <a:ext cx="3437139" cy="1081162"/>
          </a:xfrm>
          <a:custGeom>
            <a:avLst/>
            <a:gdLst>
              <a:gd name="connsiteX0" fmla="*/ 3438034 w 3438034"/>
              <a:gd name="connsiteY0" fmla="*/ 1081444 h 1081444"/>
              <a:gd name="connsiteX1" fmla="*/ 3366698 w 3438034"/>
              <a:gd name="connsiteY1" fmla="*/ 957016 h 1081444"/>
              <a:gd name="connsiteX2" fmla="*/ 2945022 w 3438034"/>
              <a:gd name="connsiteY2" fmla="*/ 221512 h 1081444"/>
              <a:gd name="connsiteX3" fmla="*/ 2934533 w 3438034"/>
              <a:gd name="connsiteY3" fmla="*/ 203217 h 1081444"/>
              <a:gd name="connsiteX4" fmla="*/ 2922484 w 3438034"/>
              <a:gd name="connsiteY4" fmla="*/ 182455 h 1081444"/>
              <a:gd name="connsiteX5" fmla="*/ 2866332 w 3438034"/>
              <a:gd name="connsiteY5" fmla="*/ 108124 h 1081444"/>
              <a:gd name="connsiteX6" fmla="*/ 2617193 w 3438034"/>
              <a:gd name="connsiteY6" fmla="*/ 5410 h 1081444"/>
              <a:gd name="connsiteX7" fmla="*/ 833400 w 3438034"/>
              <a:gd name="connsiteY7" fmla="*/ 2 h 1081444"/>
              <a:gd name="connsiteX8" fmla="*/ 526430 w 3438034"/>
              <a:gd name="connsiteY8" fmla="*/ 175992 h 1081444"/>
              <a:gd name="connsiteX9" fmla="*/ 78140 w 3438034"/>
              <a:gd name="connsiteY9" fmla="*/ 947045 h 1081444"/>
              <a:gd name="connsiteX10" fmla="*/ 0 w 3438034"/>
              <a:gd name="connsiteY10" fmla="*/ 1081444 h 108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8034" h="1081444">
                <a:moveTo>
                  <a:pt x="3438034" y="1081444"/>
                </a:moveTo>
                <a:lnTo>
                  <a:pt x="3366698" y="957016"/>
                </a:lnTo>
                <a:cubicBezTo>
                  <a:pt x="3186483" y="642678"/>
                  <a:pt x="3006267" y="328339"/>
                  <a:pt x="2945022" y="221512"/>
                </a:cubicBezTo>
                <a:lnTo>
                  <a:pt x="2934533" y="203217"/>
                </a:lnTo>
                <a:lnTo>
                  <a:pt x="2922484" y="182455"/>
                </a:lnTo>
                <a:lnTo>
                  <a:pt x="2866332" y="108124"/>
                </a:lnTo>
                <a:cubicBezTo>
                  <a:pt x="2801594" y="42396"/>
                  <a:pt x="2714330" y="5705"/>
                  <a:pt x="2617193" y="5410"/>
                </a:cubicBezTo>
                <a:cubicBezTo>
                  <a:pt x="2617193" y="5410"/>
                  <a:pt x="833400" y="2"/>
                  <a:pt x="833400" y="2"/>
                </a:cubicBezTo>
                <a:cubicBezTo>
                  <a:pt x="703885" y="-391"/>
                  <a:pt x="591527" y="64025"/>
                  <a:pt x="526430" y="175992"/>
                </a:cubicBezTo>
                <a:cubicBezTo>
                  <a:pt x="526430" y="175992"/>
                  <a:pt x="302285" y="561519"/>
                  <a:pt x="78140" y="947045"/>
                </a:cubicBezTo>
                <a:lnTo>
                  <a:pt x="0" y="1081444"/>
                </a:lnTo>
                <a:close/>
              </a:path>
            </a:pathLst>
          </a:custGeom>
          <a:solidFill>
            <a:schemeClr val="accent1">
              <a:lumMod val="80000"/>
              <a:lumOff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latin typeface="Arial" panose="020B0604020202020204" pitchFamily="34" charset="0"/>
              <a:sym typeface="Arial" panose="020B0604020202020204" pitchFamily="34" charset="0"/>
            </a:endParaRPr>
          </a:p>
        </p:txBody>
      </p:sp>
      <p:sp>
        <p:nvSpPr>
          <p:cNvPr id="43" name="任意多边形: 形状 50"/>
          <p:cNvSpPr/>
          <p:nvPr>
            <p:custDataLst>
              <p:tags r:id="rId22"/>
            </p:custDataLst>
          </p:nvPr>
        </p:nvSpPr>
        <p:spPr>
          <a:xfrm rot="10810423" flipV="1">
            <a:off x="4531642" y="1812270"/>
            <a:ext cx="3288045" cy="1084710"/>
          </a:xfrm>
          <a:custGeom>
            <a:avLst/>
            <a:gdLst>
              <a:gd name="connsiteX0" fmla="*/ 2619256 w 3288901"/>
              <a:gd name="connsiteY0" fmla="*/ 5410 h 1084993"/>
              <a:gd name="connsiteX1" fmla="*/ 835464 w 3288901"/>
              <a:gd name="connsiteY1" fmla="*/ 2 h 1084993"/>
              <a:gd name="connsiteX2" fmla="*/ 528493 w 3288901"/>
              <a:gd name="connsiteY2" fmla="*/ 175993 h 1084993"/>
              <a:gd name="connsiteX3" fmla="*/ 80203 w 3288901"/>
              <a:gd name="connsiteY3" fmla="*/ 947046 h 1084993"/>
              <a:gd name="connsiteX4" fmla="*/ 0 w 3288901"/>
              <a:gd name="connsiteY4" fmla="*/ 1084993 h 1084993"/>
              <a:gd name="connsiteX5" fmla="*/ 3134591 w 3288901"/>
              <a:gd name="connsiteY5" fmla="*/ 1084993 h 1084993"/>
              <a:gd name="connsiteX6" fmla="*/ 3288901 w 3288901"/>
              <a:gd name="connsiteY6" fmla="*/ 817721 h 1084993"/>
              <a:gd name="connsiteX7" fmla="*/ 3286018 w 3288901"/>
              <a:gd name="connsiteY7" fmla="*/ 812692 h 1084993"/>
              <a:gd name="connsiteX8" fmla="*/ 3205874 w 3288901"/>
              <a:gd name="connsiteY8" fmla="*/ 672902 h 1084993"/>
              <a:gd name="connsiteX9" fmla="*/ 3165811 w 3288901"/>
              <a:gd name="connsiteY9" fmla="*/ 603023 h 1084993"/>
              <a:gd name="connsiteX10" fmla="*/ 2912373 w 3288901"/>
              <a:gd name="connsiteY10" fmla="*/ 166340 h 1084993"/>
              <a:gd name="connsiteX11" fmla="*/ 2868395 w 3288901"/>
              <a:gd name="connsiteY11" fmla="*/ 108124 h 1084993"/>
              <a:gd name="connsiteX12" fmla="*/ 2619256 w 3288901"/>
              <a:gd name="connsiteY12" fmla="*/ 5410 h 1084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8901" h="1084993">
                <a:moveTo>
                  <a:pt x="2619256" y="5410"/>
                </a:moveTo>
                <a:cubicBezTo>
                  <a:pt x="2619256" y="5410"/>
                  <a:pt x="835464" y="2"/>
                  <a:pt x="835464" y="2"/>
                </a:cubicBezTo>
                <a:cubicBezTo>
                  <a:pt x="705949" y="-391"/>
                  <a:pt x="593590" y="64026"/>
                  <a:pt x="528493" y="175993"/>
                </a:cubicBezTo>
                <a:cubicBezTo>
                  <a:pt x="528493" y="175993"/>
                  <a:pt x="304348" y="561519"/>
                  <a:pt x="80203" y="947046"/>
                </a:cubicBezTo>
                <a:lnTo>
                  <a:pt x="0" y="1084993"/>
                </a:lnTo>
                <a:lnTo>
                  <a:pt x="3134591" y="1084993"/>
                </a:lnTo>
                <a:lnTo>
                  <a:pt x="3288901" y="817721"/>
                </a:lnTo>
                <a:lnTo>
                  <a:pt x="3286018" y="812692"/>
                </a:lnTo>
                <a:cubicBezTo>
                  <a:pt x="3258726" y="765088"/>
                  <a:pt x="3231866" y="718240"/>
                  <a:pt x="3205874" y="672902"/>
                </a:cubicBezTo>
                <a:lnTo>
                  <a:pt x="3165811" y="603023"/>
                </a:lnTo>
                <a:lnTo>
                  <a:pt x="2912373" y="166340"/>
                </a:lnTo>
                <a:lnTo>
                  <a:pt x="2868395" y="108124"/>
                </a:lnTo>
                <a:cubicBezTo>
                  <a:pt x="2803657" y="42395"/>
                  <a:pt x="2716392" y="5705"/>
                  <a:pt x="2619256" y="5410"/>
                </a:cubicBezTo>
                <a:close/>
              </a:path>
            </a:pathLst>
          </a:cu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latin typeface="Arial" panose="020B0604020202020204" pitchFamily="34" charset="0"/>
              <a:sym typeface="Arial" panose="020B0604020202020204" pitchFamily="34" charset="0"/>
            </a:endParaRPr>
          </a:p>
        </p:txBody>
      </p:sp>
      <p:sp>
        <p:nvSpPr>
          <p:cNvPr id="44" name="任意多边形: 形状 51"/>
          <p:cNvSpPr/>
          <p:nvPr>
            <p:custDataLst>
              <p:tags r:id="rId23"/>
            </p:custDataLst>
          </p:nvPr>
        </p:nvSpPr>
        <p:spPr>
          <a:xfrm rot="7210423" flipV="1">
            <a:off x="3492358" y="2319248"/>
            <a:ext cx="3050430" cy="1083485"/>
          </a:xfrm>
          <a:custGeom>
            <a:avLst/>
            <a:gdLst>
              <a:gd name="connsiteX0" fmla="*/ 3020887 w 3051225"/>
              <a:gd name="connsiteY0" fmla="*/ 351854 h 1083767"/>
              <a:gd name="connsiteX1" fmla="*/ 3051225 w 3051225"/>
              <a:gd name="connsiteY1" fmla="*/ 404401 h 1083767"/>
              <a:gd name="connsiteX2" fmla="*/ 3038331 w 3051225"/>
              <a:gd name="connsiteY2" fmla="*/ 381912 h 1083767"/>
              <a:gd name="connsiteX3" fmla="*/ 527780 w 3051225"/>
              <a:gd name="connsiteY3" fmla="*/ 175993 h 1083767"/>
              <a:gd name="connsiteX4" fmla="*/ 79490 w 3051225"/>
              <a:gd name="connsiteY4" fmla="*/ 947046 h 1083767"/>
              <a:gd name="connsiteX5" fmla="*/ 0 w 3051225"/>
              <a:gd name="connsiteY5" fmla="*/ 1083767 h 1083767"/>
              <a:gd name="connsiteX6" fmla="*/ 2190514 w 3051225"/>
              <a:gd name="connsiteY6" fmla="*/ 1083767 h 1083767"/>
              <a:gd name="connsiteX7" fmla="*/ 1566082 w 3051225"/>
              <a:gd name="connsiteY7" fmla="*/ 2219 h 1083767"/>
              <a:gd name="connsiteX8" fmla="*/ 1560287 w 3051225"/>
              <a:gd name="connsiteY8" fmla="*/ 2202 h 1083767"/>
              <a:gd name="connsiteX9" fmla="*/ 834750 w 3051225"/>
              <a:gd name="connsiteY9" fmla="*/ 2 h 1083767"/>
              <a:gd name="connsiteX10" fmla="*/ 527780 w 3051225"/>
              <a:gd name="connsiteY10" fmla="*/ 175993 h 108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51225" h="1083767">
                <a:moveTo>
                  <a:pt x="3020887" y="351854"/>
                </a:moveTo>
                <a:lnTo>
                  <a:pt x="3051225" y="404401"/>
                </a:lnTo>
                <a:lnTo>
                  <a:pt x="3038331" y="381912"/>
                </a:lnTo>
                <a:close/>
                <a:moveTo>
                  <a:pt x="527780" y="175993"/>
                </a:moveTo>
                <a:cubicBezTo>
                  <a:pt x="527780" y="175993"/>
                  <a:pt x="303635" y="561520"/>
                  <a:pt x="79490" y="947046"/>
                </a:cubicBezTo>
                <a:lnTo>
                  <a:pt x="0" y="1083767"/>
                </a:lnTo>
                <a:lnTo>
                  <a:pt x="2190514" y="1083767"/>
                </a:lnTo>
                <a:lnTo>
                  <a:pt x="1566082" y="2219"/>
                </a:lnTo>
                <a:lnTo>
                  <a:pt x="1560287" y="2202"/>
                </a:lnTo>
                <a:cubicBezTo>
                  <a:pt x="1176180" y="1037"/>
                  <a:pt x="834750" y="2"/>
                  <a:pt x="834750" y="2"/>
                </a:cubicBezTo>
                <a:cubicBezTo>
                  <a:pt x="705235" y="-390"/>
                  <a:pt x="592877" y="64027"/>
                  <a:pt x="527780" y="17599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latin typeface="Arial" panose="020B0604020202020204" pitchFamily="34" charset="0"/>
              <a:sym typeface="Arial" panose="020B0604020202020204" pitchFamily="34" charset="0"/>
            </a:endParaRPr>
          </a:p>
        </p:txBody>
      </p:sp>
      <p:sp>
        <p:nvSpPr>
          <p:cNvPr id="45" name="任意多边形: 形状 68"/>
          <p:cNvSpPr/>
          <p:nvPr>
            <p:custDataLst>
              <p:tags r:id="rId24"/>
            </p:custDataLst>
          </p:nvPr>
        </p:nvSpPr>
        <p:spPr>
          <a:xfrm>
            <a:off x="7474405" y="3525393"/>
            <a:ext cx="359956" cy="335194"/>
          </a:xfrm>
          <a:custGeom>
            <a:avLst/>
            <a:gdLst>
              <a:gd name="connsiteX0" fmla="*/ 259454 w 360050"/>
              <a:gd name="connsiteY0" fmla="*/ 199592 h 335281"/>
              <a:gd name="connsiteX1" fmla="*/ 223537 w 360050"/>
              <a:gd name="connsiteY1" fmla="*/ 235510 h 335281"/>
              <a:gd name="connsiteX2" fmla="*/ 259454 w 360050"/>
              <a:gd name="connsiteY2" fmla="*/ 271428 h 335281"/>
              <a:gd name="connsiteX3" fmla="*/ 295373 w 360050"/>
              <a:gd name="connsiteY3" fmla="*/ 235510 h 335281"/>
              <a:gd name="connsiteX4" fmla="*/ 259454 w 360050"/>
              <a:gd name="connsiteY4" fmla="*/ 199592 h 335281"/>
              <a:gd name="connsiteX5" fmla="*/ 83807 w 360050"/>
              <a:gd name="connsiteY5" fmla="*/ 167615 h 335281"/>
              <a:gd name="connsiteX6" fmla="*/ 127706 w 360050"/>
              <a:gd name="connsiteY6" fmla="*/ 185572 h 335281"/>
              <a:gd name="connsiteX7" fmla="*/ 161629 w 360050"/>
              <a:gd name="connsiteY7" fmla="*/ 175597 h 335281"/>
              <a:gd name="connsiteX8" fmla="*/ 149655 w 360050"/>
              <a:gd name="connsiteY8" fmla="*/ 197546 h 335281"/>
              <a:gd name="connsiteX9" fmla="*/ 153646 w 360050"/>
              <a:gd name="connsiteY9" fmla="*/ 217500 h 335281"/>
              <a:gd name="connsiteX10" fmla="*/ 171605 w 360050"/>
              <a:gd name="connsiteY10" fmla="*/ 229473 h 335281"/>
              <a:gd name="connsiteX11" fmla="*/ 171605 w 360050"/>
              <a:gd name="connsiteY11" fmla="*/ 235459 h 335281"/>
              <a:gd name="connsiteX12" fmla="*/ 171605 w 360050"/>
              <a:gd name="connsiteY12" fmla="*/ 241445 h 335281"/>
              <a:gd name="connsiteX13" fmla="*/ 155643 w 360050"/>
              <a:gd name="connsiteY13" fmla="*/ 253416 h 335281"/>
              <a:gd name="connsiteX14" fmla="*/ 151651 w 360050"/>
              <a:gd name="connsiteY14" fmla="*/ 273372 h 335281"/>
              <a:gd name="connsiteX15" fmla="*/ 171605 w 360050"/>
              <a:gd name="connsiteY15" fmla="*/ 309288 h 335281"/>
              <a:gd name="connsiteX16" fmla="*/ 175596 w 360050"/>
              <a:gd name="connsiteY16" fmla="*/ 311283 h 335281"/>
              <a:gd name="connsiteX17" fmla="*/ 63853 w 360050"/>
              <a:gd name="connsiteY17" fmla="*/ 311283 h 335281"/>
              <a:gd name="connsiteX18" fmla="*/ 37913 w 360050"/>
              <a:gd name="connsiteY18" fmla="*/ 285344 h 335281"/>
              <a:gd name="connsiteX19" fmla="*/ 37913 w 360050"/>
              <a:gd name="connsiteY19" fmla="*/ 185572 h 335281"/>
              <a:gd name="connsiteX20" fmla="*/ 39908 w 360050"/>
              <a:gd name="connsiteY20" fmla="*/ 185572 h 335281"/>
              <a:gd name="connsiteX21" fmla="*/ 83807 w 360050"/>
              <a:gd name="connsiteY21" fmla="*/ 167615 h 335281"/>
              <a:gd name="connsiteX22" fmla="*/ 239501 w 360050"/>
              <a:gd name="connsiteY22" fmla="*/ 139730 h 335281"/>
              <a:gd name="connsiteX23" fmla="*/ 279409 w 360050"/>
              <a:gd name="connsiteY23" fmla="*/ 139730 h 335281"/>
              <a:gd name="connsiteX24" fmla="*/ 285396 w 360050"/>
              <a:gd name="connsiteY24" fmla="*/ 143722 h 335281"/>
              <a:gd name="connsiteX25" fmla="*/ 289386 w 360050"/>
              <a:gd name="connsiteY25" fmla="*/ 169662 h 335281"/>
              <a:gd name="connsiteX26" fmla="*/ 307344 w 360050"/>
              <a:gd name="connsiteY26" fmla="*/ 179639 h 335281"/>
              <a:gd name="connsiteX27" fmla="*/ 333285 w 360050"/>
              <a:gd name="connsiteY27" fmla="*/ 169662 h 335281"/>
              <a:gd name="connsiteX28" fmla="*/ 339272 w 360050"/>
              <a:gd name="connsiteY28" fmla="*/ 171657 h 335281"/>
              <a:gd name="connsiteX29" fmla="*/ 359224 w 360050"/>
              <a:gd name="connsiteY29" fmla="*/ 205578 h 335281"/>
              <a:gd name="connsiteX30" fmla="*/ 357229 w 360050"/>
              <a:gd name="connsiteY30" fmla="*/ 211564 h 335281"/>
              <a:gd name="connsiteX31" fmla="*/ 335281 w 360050"/>
              <a:gd name="connsiteY31" fmla="*/ 227529 h 335281"/>
              <a:gd name="connsiteX32" fmla="*/ 335281 w 360050"/>
              <a:gd name="connsiteY32" fmla="*/ 237506 h 335281"/>
              <a:gd name="connsiteX33" fmla="*/ 335281 w 360050"/>
              <a:gd name="connsiteY33" fmla="*/ 247482 h 335281"/>
              <a:gd name="connsiteX34" fmla="*/ 357229 w 360050"/>
              <a:gd name="connsiteY34" fmla="*/ 263445 h 335281"/>
              <a:gd name="connsiteX35" fmla="*/ 359224 w 360050"/>
              <a:gd name="connsiteY35" fmla="*/ 269432 h 335281"/>
              <a:gd name="connsiteX36" fmla="*/ 339272 w 360050"/>
              <a:gd name="connsiteY36" fmla="*/ 303353 h 335281"/>
              <a:gd name="connsiteX37" fmla="*/ 333285 w 360050"/>
              <a:gd name="connsiteY37" fmla="*/ 305348 h 335281"/>
              <a:gd name="connsiteX38" fmla="*/ 307344 w 360050"/>
              <a:gd name="connsiteY38" fmla="*/ 295371 h 335281"/>
              <a:gd name="connsiteX39" fmla="*/ 289386 w 360050"/>
              <a:gd name="connsiteY39" fmla="*/ 305348 h 335281"/>
              <a:gd name="connsiteX40" fmla="*/ 285396 w 360050"/>
              <a:gd name="connsiteY40" fmla="*/ 331290 h 335281"/>
              <a:gd name="connsiteX41" fmla="*/ 279409 w 360050"/>
              <a:gd name="connsiteY41" fmla="*/ 335281 h 335281"/>
              <a:gd name="connsiteX42" fmla="*/ 239501 w 360050"/>
              <a:gd name="connsiteY42" fmla="*/ 335281 h 335281"/>
              <a:gd name="connsiteX43" fmla="*/ 233515 w 360050"/>
              <a:gd name="connsiteY43" fmla="*/ 331290 h 335281"/>
              <a:gd name="connsiteX44" fmla="*/ 229524 w 360050"/>
              <a:gd name="connsiteY44" fmla="*/ 305348 h 335281"/>
              <a:gd name="connsiteX45" fmla="*/ 211564 w 360050"/>
              <a:gd name="connsiteY45" fmla="*/ 295371 h 335281"/>
              <a:gd name="connsiteX46" fmla="*/ 185625 w 360050"/>
              <a:gd name="connsiteY46" fmla="*/ 305348 h 335281"/>
              <a:gd name="connsiteX47" fmla="*/ 179639 w 360050"/>
              <a:gd name="connsiteY47" fmla="*/ 303353 h 335281"/>
              <a:gd name="connsiteX48" fmla="*/ 159685 w 360050"/>
              <a:gd name="connsiteY48" fmla="*/ 269432 h 335281"/>
              <a:gd name="connsiteX49" fmla="*/ 163676 w 360050"/>
              <a:gd name="connsiteY49" fmla="*/ 261450 h 335281"/>
              <a:gd name="connsiteX50" fmla="*/ 185625 w 360050"/>
              <a:gd name="connsiteY50" fmla="*/ 245486 h 335281"/>
              <a:gd name="connsiteX51" fmla="*/ 185625 w 360050"/>
              <a:gd name="connsiteY51" fmla="*/ 225533 h 335281"/>
              <a:gd name="connsiteX52" fmla="*/ 163676 w 360050"/>
              <a:gd name="connsiteY52" fmla="*/ 209569 h 335281"/>
              <a:gd name="connsiteX53" fmla="*/ 161680 w 360050"/>
              <a:gd name="connsiteY53" fmla="*/ 203583 h 335281"/>
              <a:gd name="connsiteX54" fmla="*/ 181634 w 360050"/>
              <a:gd name="connsiteY54" fmla="*/ 169662 h 335281"/>
              <a:gd name="connsiteX55" fmla="*/ 187621 w 360050"/>
              <a:gd name="connsiteY55" fmla="*/ 167667 h 335281"/>
              <a:gd name="connsiteX56" fmla="*/ 211564 w 360050"/>
              <a:gd name="connsiteY56" fmla="*/ 177644 h 335281"/>
              <a:gd name="connsiteX57" fmla="*/ 229524 w 360050"/>
              <a:gd name="connsiteY57" fmla="*/ 167667 h 335281"/>
              <a:gd name="connsiteX58" fmla="*/ 233515 w 360050"/>
              <a:gd name="connsiteY58" fmla="*/ 143722 h 335281"/>
              <a:gd name="connsiteX59" fmla="*/ 239501 w 360050"/>
              <a:gd name="connsiteY59" fmla="*/ 139730 h 335281"/>
              <a:gd name="connsiteX60" fmla="*/ 27936 w 360050"/>
              <a:gd name="connsiteY60" fmla="*/ 39908 h 335281"/>
              <a:gd name="connsiteX61" fmla="*/ 325251 w 360050"/>
              <a:gd name="connsiteY61" fmla="*/ 39908 h 335281"/>
              <a:gd name="connsiteX62" fmla="*/ 359173 w 360050"/>
              <a:gd name="connsiteY62" fmla="*/ 121720 h 335281"/>
              <a:gd name="connsiteX63" fmla="*/ 341216 w 360050"/>
              <a:gd name="connsiteY63" fmla="*/ 159632 h 335281"/>
              <a:gd name="connsiteX64" fmla="*/ 335229 w 360050"/>
              <a:gd name="connsiteY64" fmla="*/ 157637 h 335281"/>
              <a:gd name="connsiteX65" fmla="*/ 331239 w 360050"/>
              <a:gd name="connsiteY65" fmla="*/ 157637 h 335281"/>
              <a:gd name="connsiteX66" fmla="*/ 309288 w 360050"/>
              <a:gd name="connsiteY66" fmla="*/ 165618 h 335281"/>
              <a:gd name="connsiteX67" fmla="*/ 299312 w 360050"/>
              <a:gd name="connsiteY67" fmla="*/ 159632 h 335281"/>
              <a:gd name="connsiteX68" fmla="*/ 295321 w 360050"/>
              <a:gd name="connsiteY68" fmla="*/ 137683 h 335281"/>
              <a:gd name="connsiteX69" fmla="*/ 279358 w 360050"/>
              <a:gd name="connsiteY69" fmla="*/ 125711 h 335281"/>
              <a:gd name="connsiteX70" fmla="*/ 269380 w 360050"/>
              <a:gd name="connsiteY70" fmla="*/ 125711 h 335281"/>
              <a:gd name="connsiteX71" fmla="*/ 239450 w 360050"/>
              <a:gd name="connsiteY71" fmla="*/ 125711 h 335281"/>
              <a:gd name="connsiteX72" fmla="*/ 223485 w 360050"/>
              <a:gd name="connsiteY72" fmla="*/ 137683 h 335281"/>
              <a:gd name="connsiteX73" fmla="*/ 219495 w 360050"/>
              <a:gd name="connsiteY73" fmla="*/ 159632 h 335281"/>
              <a:gd name="connsiteX74" fmla="*/ 211513 w 360050"/>
              <a:gd name="connsiteY74" fmla="*/ 165618 h 335281"/>
              <a:gd name="connsiteX75" fmla="*/ 179588 w 360050"/>
              <a:gd name="connsiteY75" fmla="*/ 121720 h 335281"/>
              <a:gd name="connsiteX76" fmla="*/ 135689 w 360050"/>
              <a:gd name="connsiteY76" fmla="*/ 165618 h 335281"/>
              <a:gd name="connsiteX77" fmla="*/ 89794 w 360050"/>
              <a:gd name="connsiteY77" fmla="*/ 121720 h 335281"/>
              <a:gd name="connsiteX78" fmla="*/ 45895 w 360050"/>
              <a:gd name="connsiteY78" fmla="*/ 165618 h 335281"/>
              <a:gd name="connsiteX79" fmla="*/ 0 w 360050"/>
              <a:gd name="connsiteY79" fmla="*/ 121720 h 335281"/>
              <a:gd name="connsiteX80" fmla="*/ 55872 w 360050"/>
              <a:gd name="connsiteY80" fmla="*/ 0 h 335281"/>
              <a:gd name="connsiteX81" fmla="*/ 295321 w 360050"/>
              <a:gd name="connsiteY81" fmla="*/ 0 h 335281"/>
              <a:gd name="connsiteX82" fmla="*/ 311283 w 360050"/>
              <a:gd name="connsiteY82" fmla="*/ 11972 h 335281"/>
              <a:gd name="connsiteX83" fmla="*/ 295321 w 360050"/>
              <a:gd name="connsiteY83" fmla="*/ 25940 h 335281"/>
              <a:gd name="connsiteX84" fmla="*/ 55872 w 360050"/>
              <a:gd name="connsiteY84" fmla="*/ 25940 h 335281"/>
              <a:gd name="connsiteX85" fmla="*/ 39908 w 360050"/>
              <a:gd name="connsiteY85" fmla="*/ 11972 h 335281"/>
              <a:gd name="connsiteX86" fmla="*/ 55872 w 360050"/>
              <a:gd name="connsiteY86" fmla="*/ 0 h 335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60050" h="335281">
                <a:moveTo>
                  <a:pt x="259454" y="199592"/>
                </a:moveTo>
                <a:cubicBezTo>
                  <a:pt x="239501" y="199592"/>
                  <a:pt x="223537" y="215555"/>
                  <a:pt x="223537" y="235510"/>
                </a:cubicBezTo>
                <a:cubicBezTo>
                  <a:pt x="223537" y="255463"/>
                  <a:pt x="239501" y="271428"/>
                  <a:pt x="259454" y="271428"/>
                </a:cubicBezTo>
                <a:cubicBezTo>
                  <a:pt x="279409" y="271428"/>
                  <a:pt x="295373" y="255463"/>
                  <a:pt x="295373" y="235510"/>
                </a:cubicBezTo>
                <a:cubicBezTo>
                  <a:pt x="295373" y="215555"/>
                  <a:pt x="279409" y="199592"/>
                  <a:pt x="259454" y="199592"/>
                </a:cubicBezTo>
                <a:close/>
                <a:moveTo>
                  <a:pt x="83807" y="167615"/>
                </a:moveTo>
                <a:cubicBezTo>
                  <a:pt x="95780" y="179587"/>
                  <a:pt x="111743" y="185572"/>
                  <a:pt x="127706" y="185572"/>
                </a:cubicBezTo>
                <a:cubicBezTo>
                  <a:pt x="139679" y="185572"/>
                  <a:pt x="151651" y="181581"/>
                  <a:pt x="161629" y="175597"/>
                </a:cubicBezTo>
                <a:lnTo>
                  <a:pt x="149655" y="197546"/>
                </a:lnTo>
                <a:cubicBezTo>
                  <a:pt x="145664" y="203531"/>
                  <a:pt x="147660" y="213508"/>
                  <a:pt x="153646" y="217500"/>
                </a:cubicBezTo>
                <a:lnTo>
                  <a:pt x="171605" y="229473"/>
                </a:lnTo>
                <a:lnTo>
                  <a:pt x="171605" y="235459"/>
                </a:lnTo>
                <a:lnTo>
                  <a:pt x="171605" y="241445"/>
                </a:lnTo>
                <a:lnTo>
                  <a:pt x="155643" y="253416"/>
                </a:lnTo>
                <a:cubicBezTo>
                  <a:pt x="149655" y="257407"/>
                  <a:pt x="147660" y="267385"/>
                  <a:pt x="151651" y="273372"/>
                </a:cubicBezTo>
                <a:lnTo>
                  <a:pt x="171605" y="309288"/>
                </a:lnTo>
                <a:cubicBezTo>
                  <a:pt x="173600" y="309288"/>
                  <a:pt x="175596" y="311283"/>
                  <a:pt x="175596" y="311283"/>
                </a:cubicBezTo>
                <a:lnTo>
                  <a:pt x="63853" y="311283"/>
                </a:lnTo>
                <a:cubicBezTo>
                  <a:pt x="53876" y="311283"/>
                  <a:pt x="37913" y="301306"/>
                  <a:pt x="37913" y="285344"/>
                </a:cubicBezTo>
                <a:lnTo>
                  <a:pt x="37913" y="185572"/>
                </a:lnTo>
                <a:lnTo>
                  <a:pt x="39908" y="185572"/>
                </a:lnTo>
                <a:cubicBezTo>
                  <a:pt x="57867" y="185572"/>
                  <a:pt x="71835" y="179587"/>
                  <a:pt x="83807" y="167615"/>
                </a:cubicBezTo>
                <a:close/>
                <a:moveTo>
                  <a:pt x="239501" y="139730"/>
                </a:moveTo>
                <a:lnTo>
                  <a:pt x="279409" y="139730"/>
                </a:lnTo>
                <a:cubicBezTo>
                  <a:pt x="283400" y="139730"/>
                  <a:pt x="285396" y="141725"/>
                  <a:pt x="285396" y="143722"/>
                </a:cubicBezTo>
                <a:lnTo>
                  <a:pt x="289386" y="169662"/>
                </a:lnTo>
                <a:cubicBezTo>
                  <a:pt x="295373" y="171657"/>
                  <a:pt x="301359" y="175648"/>
                  <a:pt x="307344" y="179639"/>
                </a:cubicBezTo>
                <a:lnTo>
                  <a:pt x="333285" y="169662"/>
                </a:lnTo>
                <a:cubicBezTo>
                  <a:pt x="335281" y="167667"/>
                  <a:pt x="337276" y="169662"/>
                  <a:pt x="339272" y="171657"/>
                </a:cubicBezTo>
                <a:lnTo>
                  <a:pt x="359224" y="205578"/>
                </a:lnTo>
                <a:cubicBezTo>
                  <a:pt x="359224" y="207573"/>
                  <a:pt x="359224" y="209569"/>
                  <a:pt x="357229" y="211564"/>
                </a:cubicBezTo>
                <a:lnTo>
                  <a:pt x="335281" y="227529"/>
                </a:lnTo>
                <a:lnTo>
                  <a:pt x="335281" y="237506"/>
                </a:lnTo>
                <a:lnTo>
                  <a:pt x="335281" y="247482"/>
                </a:lnTo>
                <a:lnTo>
                  <a:pt x="357229" y="263445"/>
                </a:lnTo>
                <a:cubicBezTo>
                  <a:pt x="359224" y="265440"/>
                  <a:pt x="361220" y="267437"/>
                  <a:pt x="359224" y="269432"/>
                </a:cubicBezTo>
                <a:lnTo>
                  <a:pt x="339272" y="303353"/>
                </a:lnTo>
                <a:cubicBezTo>
                  <a:pt x="339272" y="305348"/>
                  <a:pt x="335281" y="305348"/>
                  <a:pt x="333285" y="305348"/>
                </a:cubicBezTo>
                <a:lnTo>
                  <a:pt x="307344" y="295371"/>
                </a:lnTo>
                <a:cubicBezTo>
                  <a:pt x="301359" y="299362"/>
                  <a:pt x="295373" y="303353"/>
                  <a:pt x="289386" y="305348"/>
                </a:cubicBezTo>
                <a:lnTo>
                  <a:pt x="285396" y="331290"/>
                </a:lnTo>
                <a:cubicBezTo>
                  <a:pt x="283400" y="333285"/>
                  <a:pt x="281405" y="335281"/>
                  <a:pt x="279409" y="335281"/>
                </a:cubicBezTo>
                <a:lnTo>
                  <a:pt x="239501" y="335281"/>
                </a:lnTo>
                <a:cubicBezTo>
                  <a:pt x="235510" y="335281"/>
                  <a:pt x="233515" y="333285"/>
                  <a:pt x="233515" y="331290"/>
                </a:cubicBezTo>
                <a:lnTo>
                  <a:pt x="229524" y="305348"/>
                </a:lnTo>
                <a:cubicBezTo>
                  <a:pt x="223537" y="303353"/>
                  <a:pt x="217550" y="299362"/>
                  <a:pt x="211564" y="295371"/>
                </a:cubicBezTo>
                <a:lnTo>
                  <a:pt x="185625" y="305348"/>
                </a:lnTo>
                <a:cubicBezTo>
                  <a:pt x="183630" y="305348"/>
                  <a:pt x="181634" y="305348"/>
                  <a:pt x="179639" y="303353"/>
                </a:cubicBezTo>
                <a:lnTo>
                  <a:pt x="159685" y="269432"/>
                </a:lnTo>
                <a:cubicBezTo>
                  <a:pt x="159685" y="265440"/>
                  <a:pt x="159685" y="263445"/>
                  <a:pt x="163676" y="261450"/>
                </a:cubicBezTo>
                <a:lnTo>
                  <a:pt x="185625" y="245486"/>
                </a:lnTo>
                <a:lnTo>
                  <a:pt x="185625" y="225533"/>
                </a:lnTo>
                <a:lnTo>
                  <a:pt x="163676" y="209569"/>
                </a:lnTo>
                <a:cubicBezTo>
                  <a:pt x="161680" y="207573"/>
                  <a:pt x="159685" y="205578"/>
                  <a:pt x="161680" y="203583"/>
                </a:cubicBezTo>
                <a:lnTo>
                  <a:pt x="181634" y="169662"/>
                </a:lnTo>
                <a:cubicBezTo>
                  <a:pt x="181634" y="167667"/>
                  <a:pt x="185625" y="167667"/>
                  <a:pt x="187621" y="167667"/>
                </a:cubicBezTo>
                <a:lnTo>
                  <a:pt x="211564" y="177644"/>
                </a:lnTo>
                <a:cubicBezTo>
                  <a:pt x="217550" y="173653"/>
                  <a:pt x="223537" y="169662"/>
                  <a:pt x="229524" y="167667"/>
                </a:cubicBezTo>
                <a:lnTo>
                  <a:pt x="233515" y="143722"/>
                </a:lnTo>
                <a:cubicBezTo>
                  <a:pt x="235510" y="141725"/>
                  <a:pt x="237506" y="139730"/>
                  <a:pt x="239501" y="139730"/>
                </a:cubicBezTo>
                <a:close/>
                <a:moveTo>
                  <a:pt x="27936" y="39908"/>
                </a:moveTo>
                <a:lnTo>
                  <a:pt x="325251" y="39908"/>
                </a:lnTo>
                <a:lnTo>
                  <a:pt x="359173" y="121720"/>
                </a:lnTo>
                <a:cubicBezTo>
                  <a:pt x="359173" y="135687"/>
                  <a:pt x="351193" y="149656"/>
                  <a:pt x="341216" y="159632"/>
                </a:cubicBezTo>
                <a:cubicBezTo>
                  <a:pt x="339220" y="157637"/>
                  <a:pt x="337225" y="157637"/>
                  <a:pt x="335229" y="157637"/>
                </a:cubicBezTo>
                <a:lnTo>
                  <a:pt x="331239" y="157637"/>
                </a:lnTo>
                <a:lnTo>
                  <a:pt x="309288" y="165618"/>
                </a:lnTo>
                <a:cubicBezTo>
                  <a:pt x="305297" y="163623"/>
                  <a:pt x="303303" y="161627"/>
                  <a:pt x="299312" y="159632"/>
                </a:cubicBezTo>
                <a:lnTo>
                  <a:pt x="295321" y="137683"/>
                </a:lnTo>
                <a:cubicBezTo>
                  <a:pt x="293326" y="131696"/>
                  <a:pt x="287340" y="125711"/>
                  <a:pt x="279358" y="125711"/>
                </a:cubicBezTo>
                <a:lnTo>
                  <a:pt x="269380" y="125711"/>
                </a:lnTo>
                <a:lnTo>
                  <a:pt x="239450" y="125711"/>
                </a:lnTo>
                <a:cubicBezTo>
                  <a:pt x="229473" y="125711"/>
                  <a:pt x="223485" y="131696"/>
                  <a:pt x="223485" y="137683"/>
                </a:cubicBezTo>
                <a:lnTo>
                  <a:pt x="219495" y="159632"/>
                </a:lnTo>
                <a:cubicBezTo>
                  <a:pt x="217499" y="161627"/>
                  <a:pt x="213508" y="163623"/>
                  <a:pt x="211513" y="165618"/>
                </a:cubicBezTo>
                <a:cubicBezTo>
                  <a:pt x="193554" y="159632"/>
                  <a:pt x="179588" y="141673"/>
                  <a:pt x="179588" y="121720"/>
                </a:cubicBezTo>
                <a:cubicBezTo>
                  <a:pt x="179588" y="143670"/>
                  <a:pt x="159634" y="165618"/>
                  <a:pt x="135689" y="165618"/>
                </a:cubicBezTo>
                <a:cubicBezTo>
                  <a:pt x="109748" y="165618"/>
                  <a:pt x="89794" y="147661"/>
                  <a:pt x="89794" y="121720"/>
                </a:cubicBezTo>
                <a:cubicBezTo>
                  <a:pt x="89794" y="143670"/>
                  <a:pt x="69840" y="165618"/>
                  <a:pt x="45895" y="165618"/>
                </a:cubicBezTo>
                <a:cubicBezTo>
                  <a:pt x="19954" y="165618"/>
                  <a:pt x="0" y="147661"/>
                  <a:pt x="0" y="121720"/>
                </a:cubicBezTo>
                <a:close/>
                <a:moveTo>
                  <a:pt x="55872" y="0"/>
                </a:moveTo>
                <a:lnTo>
                  <a:pt x="295321" y="0"/>
                </a:lnTo>
                <a:cubicBezTo>
                  <a:pt x="305297" y="0"/>
                  <a:pt x="311283" y="5986"/>
                  <a:pt x="311283" y="11972"/>
                </a:cubicBezTo>
                <a:cubicBezTo>
                  <a:pt x="311283" y="19954"/>
                  <a:pt x="305297" y="25940"/>
                  <a:pt x="295321" y="25940"/>
                </a:cubicBezTo>
                <a:lnTo>
                  <a:pt x="55872" y="25940"/>
                </a:lnTo>
                <a:cubicBezTo>
                  <a:pt x="47890" y="25940"/>
                  <a:pt x="39908" y="19954"/>
                  <a:pt x="39908" y="11972"/>
                </a:cubicBezTo>
                <a:cubicBezTo>
                  <a:pt x="39908" y="5986"/>
                  <a:pt x="47890" y="0"/>
                  <a:pt x="55872" y="0"/>
                </a:cubicBezTo>
                <a:close/>
              </a:path>
            </a:pathLst>
          </a:custGeom>
          <a:solidFill>
            <a:schemeClr val="lt1">
              <a:lumMod val="100000"/>
            </a:schemeClr>
          </a:solidFill>
          <a:ln w="12212" cap="flat">
            <a:noFill/>
            <a:prstDash val="solid"/>
            <a:miter/>
          </a:ln>
        </p:spPr>
        <p:txBody>
          <a:bodyPr rtlCol="0" anchor="ctr"/>
          <a:lstStyle/>
          <a:p>
            <a:endParaRPr lang="en-US" sz="1799">
              <a:latin typeface="Arial" panose="020B0604020202020204" pitchFamily="34" charset="0"/>
              <a:sym typeface="Arial" panose="020B0604020202020204" pitchFamily="34" charset="0"/>
            </a:endParaRPr>
          </a:p>
        </p:txBody>
      </p:sp>
      <p:sp>
        <p:nvSpPr>
          <p:cNvPr id="46" name="任意多边形: 形状 58"/>
          <p:cNvSpPr/>
          <p:nvPr>
            <p:custDataLst>
              <p:tags r:id="rId25"/>
            </p:custDataLst>
          </p:nvPr>
        </p:nvSpPr>
        <p:spPr>
          <a:xfrm>
            <a:off x="6686278" y="2232513"/>
            <a:ext cx="359905" cy="244221"/>
          </a:xfrm>
          <a:custGeom>
            <a:avLst/>
            <a:gdLst>
              <a:gd name="connsiteX0" fmla="*/ 303701 w 359999"/>
              <a:gd name="connsiteY0" fmla="*/ 107512 h 244285"/>
              <a:gd name="connsiteX1" fmla="*/ 226213 w 359999"/>
              <a:gd name="connsiteY1" fmla="*/ 705 h 244285"/>
              <a:gd name="connsiteX2" fmla="*/ 131931 w 359999"/>
              <a:gd name="connsiteY2" fmla="*/ 62982 h 244285"/>
              <a:gd name="connsiteX3" fmla="*/ 80693 w 359999"/>
              <a:gd name="connsiteY3" fmla="*/ 59064 h 244285"/>
              <a:gd name="connsiteX4" fmla="*/ 58873 w 359999"/>
              <a:gd name="connsiteY4" fmla="*/ 107307 h 244285"/>
              <a:gd name="connsiteX5" fmla="*/ 114 w 359999"/>
              <a:gd name="connsiteY5" fmla="*/ 181454 h 244285"/>
              <a:gd name="connsiteX6" fmla="*/ 63897 w 359999"/>
              <a:gd name="connsiteY6" fmla="*/ 244404 h 244285"/>
              <a:gd name="connsiteX7" fmla="*/ 162250 w 359999"/>
              <a:gd name="connsiteY7" fmla="*/ 244404 h 244285"/>
              <a:gd name="connsiteX8" fmla="*/ 162250 w 359999"/>
              <a:gd name="connsiteY8" fmla="*/ 179262 h 244285"/>
              <a:gd name="connsiteX9" fmla="*/ 131338 w 359999"/>
              <a:gd name="connsiteY9" fmla="*/ 179262 h 244285"/>
              <a:gd name="connsiteX10" fmla="*/ 183322 w 359999"/>
              <a:gd name="connsiteY10" fmla="*/ 120873 h 244285"/>
              <a:gd name="connsiteX11" fmla="*/ 235307 w 359999"/>
              <a:gd name="connsiteY11" fmla="*/ 179262 h 244285"/>
              <a:gd name="connsiteX12" fmla="*/ 204394 w 359999"/>
              <a:gd name="connsiteY12" fmla="*/ 179262 h 244285"/>
              <a:gd name="connsiteX13" fmla="*/ 204394 w 359999"/>
              <a:gd name="connsiteY13" fmla="*/ 244404 h 244285"/>
              <a:gd name="connsiteX14" fmla="*/ 293654 w 359999"/>
              <a:gd name="connsiteY14" fmla="*/ 244404 h 244285"/>
              <a:gd name="connsiteX15" fmla="*/ 359935 w 359999"/>
              <a:gd name="connsiteY15" fmla="*/ 185168 h 244285"/>
              <a:gd name="connsiteX16" fmla="*/ 303701 w 359999"/>
              <a:gd name="connsiteY16" fmla="*/ 107512 h 244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9999" h="244285">
                <a:moveTo>
                  <a:pt x="303701" y="107512"/>
                </a:moveTo>
                <a:cubicBezTo>
                  <a:pt x="303701" y="107512"/>
                  <a:pt x="310475" y="11669"/>
                  <a:pt x="226213" y="705"/>
                </a:cubicBezTo>
                <a:cubicBezTo>
                  <a:pt x="153929" y="-6956"/>
                  <a:pt x="131931" y="62982"/>
                  <a:pt x="131931" y="62982"/>
                </a:cubicBezTo>
                <a:cubicBezTo>
                  <a:pt x="131931" y="62982"/>
                  <a:pt x="110059" y="41053"/>
                  <a:pt x="80693" y="59064"/>
                </a:cubicBezTo>
                <a:cubicBezTo>
                  <a:pt x="54211" y="75934"/>
                  <a:pt x="58873" y="107307"/>
                  <a:pt x="58873" y="107307"/>
                </a:cubicBezTo>
                <a:cubicBezTo>
                  <a:pt x="58873" y="107307"/>
                  <a:pt x="114" y="118944"/>
                  <a:pt x="114" y="181454"/>
                </a:cubicBezTo>
                <a:cubicBezTo>
                  <a:pt x="1479" y="243732"/>
                  <a:pt x="63897" y="244404"/>
                  <a:pt x="63897" y="244404"/>
                </a:cubicBezTo>
                <a:lnTo>
                  <a:pt x="162250" y="244404"/>
                </a:lnTo>
                <a:lnTo>
                  <a:pt x="162250" y="179262"/>
                </a:lnTo>
                <a:lnTo>
                  <a:pt x="131338" y="179262"/>
                </a:lnTo>
                <a:lnTo>
                  <a:pt x="183322" y="120873"/>
                </a:lnTo>
                <a:lnTo>
                  <a:pt x="235307" y="179262"/>
                </a:lnTo>
                <a:lnTo>
                  <a:pt x="204394" y="179262"/>
                </a:lnTo>
                <a:lnTo>
                  <a:pt x="204394" y="244404"/>
                </a:lnTo>
                <a:lnTo>
                  <a:pt x="293654" y="244404"/>
                </a:lnTo>
                <a:cubicBezTo>
                  <a:pt x="293654" y="244404"/>
                  <a:pt x="351821" y="244404"/>
                  <a:pt x="359935" y="185168"/>
                </a:cubicBezTo>
                <a:cubicBezTo>
                  <a:pt x="363799" y="120259"/>
                  <a:pt x="303701" y="107512"/>
                  <a:pt x="303701" y="107512"/>
                </a:cubicBezTo>
                <a:close/>
              </a:path>
            </a:pathLst>
          </a:custGeom>
          <a:solidFill>
            <a:schemeClr val="lt1">
              <a:lumMod val="100000"/>
            </a:schemeClr>
          </a:solidFill>
          <a:ln w="12590" cap="flat">
            <a:noFill/>
            <a:prstDash val="solid"/>
            <a:miter/>
          </a:ln>
        </p:spPr>
        <p:txBody>
          <a:bodyPr rtlCol="0" anchor="ctr"/>
          <a:lstStyle/>
          <a:p>
            <a:endParaRPr lang="en-US" sz="1799">
              <a:latin typeface="Arial" panose="020B0604020202020204" pitchFamily="34" charset="0"/>
              <a:sym typeface="Arial" panose="020B0604020202020204" pitchFamily="34" charset="0"/>
            </a:endParaRPr>
          </a:p>
        </p:txBody>
      </p:sp>
      <p:sp>
        <p:nvSpPr>
          <p:cNvPr id="53" name="任意多边形: 形状 60"/>
          <p:cNvSpPr/>
          <p:nvPr>
            <p:custDataLst>
              <p:tags r:id="rId26"/>
            </p:custDataLst>
          </p:nvPr>
        </p:nvSpPr>
        <p:spPr>
          <a:xfrm>
            <a:off x="5126012" y="2207717"/>
            <a:ext cx="359906" cy="293813"/>
          </a:xfrm>
          <a:custGeom>
            <a:avLst/>
            <a:gdLst>
              <a:gd name="connsiteX0" fmla="*/ 54985 w 360000"/>
              <a:gd name="connsiteY0" fmla="*/ 182858 h 293890"/>
              <a:gd name="connsiteX1" fmla="*/ 54985 w 360000"/>
              <a:gd name="connsiteY1" fmla="*/ 236325 h 293890"/>
              <a:gd name="connsiteX2" fmla="*/ 63497 w 360000"/>
              <a:gd name="connsiteY2" fmla="*/ 248835 h 293890"/>
              <a:gd name="connsiteX3" fmla="*/ 175595 w 360000"/>
              <a:gd name="connsiteY3" fmla="*/ 293069 h 293890"/>
              <a:gd name="connsiteX4" fmla="*/ 185583 w 360000"/>
              <a:gd name="connsiteY4" fmla="*/ 293023 h 293890"/>
              <a:gd name="connsiteX5" fmla="*/ 298242 w 360000"/>
              <a:gd name="connsiteY5" fmla="*/ 247361 h 293890"/>
              <a:gd name="connsiteX6" fmla="*/ 306639 w 360000"/>
              <a:gd name="connsiteY6" fmla="*/ 234897 h 293890"/>
              <a:gd name="connsiteX7" fmla="*/ 306639 w 360000"/>
              <a:gd name="connsiteY7" fmla="*/ 180962 h 293890"/>
              <a:gd name="connsiteX8" fmla="*/ 351916 w 360000"/>
              <a:gd name="connsiteY8" fmla="*/ 161747 h 293890"/>
              <a:gd name="connsiteX9" fmla="*/ 359041 w 360000"/>
              <a:gd name="connsiteY9" fmla="*/ 144113 h 293890"/>
              <a:gd name="connsiteX10" fmla="*/ 356283 w 360000"/>
              <a:gd name="connsiteY10" fmla="*/ 139970 h 293890"/>
              <a:gd name="connsiteX11" fmla="*/ 306235 w 360000"/>
              <a:gd name="connsiteY11" fmla="*/ 88731 h 293890"/>
              <a:gd name="connsiteX12" fmla="*/ 351981 w 360000"/>
              <a:gd name="connsiteY12" fmla="*/ 44654 h 293890"/>
              <a:gd name="connsiteX13" fmla="*/ 352335 w 360000"/>
              <a:gd name="connsiteY13" fmla="*/ 25638 h 293890"/>
              <a:gd name="connsiteX14" fmla="*/ 345554 w 360000"/>
              <a:gd name="connsiteY14" fmla="*/ 21838 h 293890"/>
              <a:gd name="connsiteX15" fmla="*/ 249635 w 360000"/>
              <a:gd name="connsiteY15" fmla="*/ 623 h 293890"/>
              <a:gd name="connsiteX16" fmla="*/ 238181 w 360000"/>
              <a:gd name="connsiteY16" fmla="*/ 3373 h 293890"/>
              <a:gd name="connsiteX17" fmla="*/ 184467 w 360000"/>
              <a:gd name="connsiteY17" fmla="*/ 47611 h 293890"/>
              <a:gd name="connsiteX18" fmla="*/ 125846 w 360000"/>
              <a:gd name="connsiteY18" fmla="*/ 2875 h 293890"/>
              <a:gd name="connsiteX19" fmla="*/ 115109 w 360000"/>
              <a:gd name="connsiteY19" fmla="*/ 367 h 293890"/>
              <a:gd name="connsiteX20" fmla="*/ 16071 w 360000"/>
              <a:gd name="connsiteY20" fmla="*/ 19712 h 293890"/>
              <a:gd name="connsiteX21" fmla="*/ 5451 w 360000"/>
              <a:gd name="connsiteY21" fmla="*/ 35489 h 293890"/>
              <a:gd name="connsiteX22" fmla="*/ 9170 w 360000"/>
              <a:gd name="connsiteY22" fmla="*/ 42450 h 293890"/>
              <a:gd name="connsiteX23" fmla="*/ 56123 w 360000"/>
              <a:gd name="connsiteY23" fmla="*/ 89112 h 293890"/>
              <a:gd name="connsiteX24" fmla="*/ 64571 w 360000"/>
              <a:gd name="connsiteY24" fmla="*/ 89112 h 293890"/>
              <a:gd name="connsiteX25" fmla="*/ 180599 w 360000"/>
              <a:gd name="connsiteY25" fmla="*/ 51860 h 293890"/>
              <a:gd name="connsiteX26" fmla="*/ 297029 w 360000"/>
              <a:gd name="connsiteY26" fmla="*/ 89112 h 293890"/>
              <a:gd name="connsiteX27" fmla="*/ 187528 w 360000"/>
              <a:gd name="connsiteY27" fmla="*/ 136757 h 293890"/>
              <a:gd name="connsiteX28" fmla="*/ 64571 w 360000"/>
              <a:gd name="connsiteY28" fmla="*/ 89112 h 293890"/>
              <a:gd name="connsiteX29" fmla="*/ 55901 w 360000"/>
              <a:gd name="connsiteY29" fmla="*/ 89112 h 293890"/>
              <a:gd name="connsiteX30" fmla="*/ 4092 w 360000"/>
              <a:gd name="connsiteY30" fmla="*/ 140500 h 293890"/>
              <a:gd name="connsiteX31" fmla="*/ 4014 w 360000"/>
              <a:gd name="connsiteY31" fmla="*/ 159518 h 293890"/>
              <a:gd name="connsiteX32" fmla="*/ 8170 w 360000"/>
              <a:gd name="connsiteY32" fmla="*/ 162368 h 293890"/>
              <a:gd name="connsiteX33" fmla="*/ 54985 w 360000"/>
              <a:gd name="connsiteY33" fmla="*/ 182858 h 29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60000" h="293890">
                <a:moveTo>
                  <a:pt x="54985" y="182858"/>
                </a:moveTo>
                <a:lnTo>
                  <a:pt x="54985" y="236325"/>
                </a:lnTo>
                <a:cubicBezTo>
                  <a:pt x="54985" y="241847"/>
                  <a:pt x="58360" y="246808"/>
                  <a:pt x="63497" y="248835"/>
                </a:cubicBezTo>
                <a:lnTo>
                  <a:pt x="175595" y="293069"/>
                </a:lnTo>
                <a:cubicBezTo>
                  <a:pt x="178806" y="294335"/>
                  <a:pt x="182384" y="294319"/>
                  <a:pt x="185583" y="293023"/>
                </a:cubicBezTo>
                <a:lnTo>
                  <a:pt x="298242" y="247361"/>
                </a:lnTo>
                <a:cubicBezTo>
                  <a:pt x="303318" y="245304"/>
                  <a:pt x="306639" y="240373"/>
                  <a:pt x="306639" y="234897"/>
                </a:cubicBezTo>
                <a:lnTo>
                  <a:pt x="306639" y="180962"/>
                </a:lnTo>
                <a:lnTo>
                  <a:pt x="351916" y="161747"/>
                </a:lnTo>
                <a:cubicBezTo>
                  <a:pt x="358754" y="158845"/>
                  <a:pt x="361944" y="150950"/>
                  <a:pt x="359041" y="144113"/>
                </a:cubicBezTo>
                <a:cubicBezTo>
                  <a:pt x="358388" y="142572"/>
                  <a:pt x="357452" y="141167"/>
                  <a:pt x="356283" y="139970"/>
                </a:cubicBezTo>
                <a:lnTo>
                  <a:pt x="306235" y="88731"/>
                </a:lnTo>
                <a:lnTo>
                  <a:pt x="351981" y="44654"/>
                </a:lnTo>
                <a:cubicBezTo>
                  <a:pt x="357329" y="39501"/>
                  <a:pt x="357488" y="30987"/>
                  <a:pt x="352335" y="25638"/>
                </a:cubicBezTo>
                <a:cubicBezTo>
                  <a:pt x="350498" y="23732"/>
                  <a:pt x="348140" y="22410"/>
                  <a:pt x="345554" y="21838"/>
                </a:cubicBezTo>
                <a:lnTo>
                  <a:pt x="249635" y="623"/>
                </a:lnTo>
                <a:cubicBezTo>
                  <a:pt x="245598" y="-270"/>
                  <a:pt x="241374" y="744"/>
                  <a:pt x="238181" y="3373"/>
                </a:cubicBezTo>
                <a:lnTo>
                  <a:pt x="184467" y="47611"/>
                </a:lnTo>
                <a:lnTo>
                  <a:pt x="125846" y="2875"/>
                </a:lnTo>
                <a:cubicBezTo>
                  <a:pt x="122790" y="542"/>
                  <a:pt x="118882" y="-370"/>
                  <a:pt x="115109" y="367"/>
                </a:cubicBezTo>
                <a:lnTo>
                  <a:pt x="16071" y="19712"/>
                </a:lnTo>
                <a:cubicBezTo>
                  <a:pt x="8782" y="21136"/>
                  <a:pt x="4027" y="28200"/>
                  <a:pt x="5451" y="35489"/>
                </a:cubicBezTo>
                <a:cubicBezTo>
                  <a:pt x="5966" y="38129"/>
                  <a:pt x="7262" y="40554"/>
                  <a:pt x="9170" y="42450"/>
                </a:cubicBezTo>
                <a:lnTo>
                  <a:pt x="56123" y="89112"/>
                </a:lnTo>
                <a:lnTo>
                  <a:pt x="64571" y="89112"/>
                </a:lnTo>
                <a:lnTo>
                  <a:pt x="180599" y="51860"/>
                </a:lnTo>
                <a:lnTo>
                  <a:pt x="297029" y="89112"/>
                </a:lnTo>
                <a:lnTo>
                  <a:pt x="187528" y="136757"/>
                </a:lnTo>
                <a:lnTo>
                  <a:pt x="64571" y="89112"/>
                </a:lnTo>
                <a:lnTo>
                  <a:pt x="55901" y="89112"/>
                </a:lnTo>
                <a:lnTo>
                  <a:pt x="4092" y="140500"/>
                </a:lnTo>
                <a:cubicBezTo>
                  <a:pt x="-1182" y="145730"/>
                  <a:pt x="-1216" y="154245"/>
                  <a:pt x="4014" y="159518"/>
                </a:cubicBezTo>
                <a:cubicBezTo>
                  <a:pt x="5208" y="160722"/>
                  <a:pt x="6617" y="161689"/>
                  <a:pt x="8170" y="162368"/>
                </a:cubicBezTo>
                <a:lnTo>
                  <a:pt x="54985" y="182858"/>
                </a:lnTo>
                <a:close/>
              </a:path>
            </a:pathLst>
          </a:custGeom>
          <a:solidFill>
            <a:schemeClr val="lt1">
              <a:lumMod val="100000"/>
            </a:schemeClr>
          </a:solidFill>
          <a:ln w="13169" cap="flat">
            <a:noFill/>
            <a:prstDash val="solid"/>
            <a:miter/>
          </a:ln>
        </p:spPr>
        <p:txBody>
          <a:bodyPr rtlCol="0" anchor="ctr"/>
          <a:lstStyle/>
          <a:p>
            <a:endParaRPr lang="en-US" sz="1799">
              <a:latin typeface="Arial" panose="020B0604020202020204" pitchFamily="34" charset="0"/>
              <a:sym typeface="Arial" panose="020B0604020202020204" pitchFamily="34" charset="0"/>
            </a:endParaRPr>
          </a:p>
        </p:txBody>
      </p:sp>
      <p:sp>
        <p:nvSpPr>
          <p:cNvPr id="54" name="任意多边形: 形状 62"/>
          <p:cNvSpPr/>
          <p:nvPr>
            <p:custDataLst>
              <p:tags r:id="rId27"/>
            </p:custDataLst>
          </p:nvPr>
        </p:nvSpPr>
        <p:spPr>
          <a:xfrm>
            <a:off x="4353323" y="3506720"/>
            <a:ext cx="359906" cy="359435"/>
          </a:xfrm>
          <a:custGeom>
            <a:avLst/>
            <a:gdLst>
              <a:gd name="connsiteX0" fmla="*/ 307013 w 360000"/>
              <a:gd name="connsiteY0" fmla="*/ 114 h 359529"/>
              <a:gd name="connsiteX1" fmla="*/ 119203 w 360000"/>
              <a:gd name="connsiteY1" fmla="*/ 114 h 359529"/>
              <a:gd name="connsiteX2" fmla="*/ 66491 w 360000"/>
              <a:gd name="connsiteY2" fmla="*/ 52582 h 359529"/>
              <a:gd name="connsiteX3" fmla="*/ 66491 w 360000"/>
              <a:gd name="connsiteY3" fmla="*/ 80953 h 359529"/>
              <a:gd name="connsiteX4" fmla="*/ 37988 w 360000"/>
              <a:gd name="connsiteY4" fmla="*/ 80953 h 359529"/>
              <a:gd name="connsiteX5" fmla="*/ 114 w 360000"/>
              <a:gd name="connsiteY5" fmla="*/ 118263 h 359529"/>
              <a:gd name="connsiteX6" fmla="*/ 114 w 360000"/>
              <a:gd name="connsiteY6" fmla="*/ 271390 h 359529"/>
              <a:gd name="connsiteX7" fmla="*/ 37988 w 360000"/>
              <a:gd name="connsiteY7" fmla="*/ 309089 h 359529"/>
              <a:gd name="connsiteX8" fmla="*/ 76253 w 360000"/>
              <a:gd name="connsiteY8" fmla="*/ 309089 h 359529"/>
              <a:gd name="connsiteX9" fmla="*/ 76253 w 360000"/>
              <a:gd name="connsiteY9" fmla="*/ 352228 h 359529"/>
              <a:gd name="connsiteX10" fmla="*/ 84452 w 360000"/>
              <a:gd name="connsiteY10" fmla="*/ 359614 h 359529"/>
              <a:gd name="connsiteX11" fmla="*/ 89138 w 360000"/>
              <a:gd name="connsiteY11" fmla="*/ 357670 h 359529"/>
              <a:gd name="connsiteX12" fmla="*/ 137554 w 360000"/>
              <a:gd name="connsiteY12" fmla="*/ 309478 h 359529"/>
              <a:gd name="connsiteX13" fmla="*/ 137945 w 360000"/>
              <a:gd name="connsiteY13" fmla="*/ 309089 h 359529"/>
              <a:gd name="connsiteX14" fmla="*/ 241806 w 360000"/>
              <a:gd name="connsiteY14" fmla="*/ 309089 h 359529"/>
              <a:gd name="connsiteX15" fmla="*/ 279680 w 360000"/>
              <a:gd name="connsiteY15" fmla="*/ 271779 h 359529"/>
              <a:gd name="connsiteX16" fmla="*/ 279680 w 360000"/>
              <a:gd name="connsiteY16" fmla="*/ 246128 h 359529"/>
              <a:gd name="connsiteX17" fmla="*/ 307402 w 360000"/>
              <a:gd name="connsiteY17" fmla="*/ 246128 h 359529"/>
              <a:gd name="connsiteX18" fmla="*/ 360114 w 360000"/>
              <a:gd name="connsiteY18" fmla="*/ 193660 h 359529"/>
              <a:gd name="connsiteX19" fmla="*/ 360114 w 360000"/>
              <a:gd name="connsiteY19" fmla="*/ 52582 h 359529"/>
              <a:gd name="connsiteX20" fmla="*/ 307013 w 360000"/>
              <a:gd name="connsiteY20" fmla="*/ 114 h 359529"/>
              <a:gd name="connsiteX21" fmla="*/ 168790 w 360000"/>
              <a:gd name="connsiteY21" fmla="*/ 234469 h 359529"/>
              <a:gd name="connsiteX22" fmla="*/ 151611 w 360000"/>
              <a:gd name="connsiteY22" fmla="*/ 245351 h 359529"/>
              <a:gd name="connsiteX23" fmla="*/ 149268 w 360000"/>
              <a:gd name="connsiteY23" fmla="*/ 248460 h 359529"/>
              <a:gd name="connsiteX24" fmla="*/ 149268 w 360000"/>
              <a:gd name="connsiteY24" fmla="*/ 257010 h 359529"/>
              <a:gd name="connsiteX25" fmla="*/ 144192 w 360000"/>
              <a:gd name="connsiteY25" fmla="*/ 262840 h 359529"/>
              <a:gd name="connsiteX26" fmla="*/ 134040 w 360000"/>
              <a:gd name="connsiteY26" fmla="*/ 262840 h 359529"/>
              <a:gd name="connsiteX27" fmla="*/ 128183 w 360000"/>
              <a:gd name="connsiteY27" fmla="*/ 257399 h 359529"/>
              <a:gd name="connsiteX28" fmla="*/ 128183 w 360000"/>
              <a:gd name="connsiteY28" fmla="*/ 250403 h 359529"/>
              <a:gd name="connsiteX29" fmla="*/ 127793 w 360000"/>
              <a:gd name="connsiteY29" fmla="*/ 247293 h 359529"/>
              <a:gd name="connsiteX30" fmla="*/ 125060 w 360000"/>
              <a:gd name="connsiteY30" fmla="*/ 246516 h 359529"/>
              <a:gd name="connsiteX31" fmla="*/ 108270 w 360000"/>
              <a:gd name="connsiteY31" fmla="*/ 241853 h 359529"/>
              <a:gd name="connsiteX32" fmla="*/ 103975 w 360000"/>
              <a:gd name="connsiteY32" fmla="*/ 232525 h 359529"/>
              <a:gd name="connsiteX33" fmla="*/ 106708 w 360000"/>
              <a:gd name="connsiteY33" fmla="*/ 223198 h 359529"/>
              <a:gd name="connsiteX34" fmla="*/ 111394 w 360000"/>
              <a:gd name="connsiteY34" fmla="*/ 218534 h 359529"/>
              <a:gd name="connsiteX35" fmla="*/ 115298 w 360000"/>
              <a:gd name="connsiteY35" fmla="*/ 219700 h 359529"/>
              <a:gd name="connsiteX36" fmla="*/ 132869 w 360000"/>
              <a:gd name="connsiteY36" fmla="*/ 224752 h 359529"/>
              <a:gd name="connsiteX37" fmla="*/ 143802 w 360000"/>
              <a:gd name="connsiteY37" fmla="*/ 223198 h 359529"/>
              <a:gd name="connsiteX38" fmla="*/ 148487 w 360000"/>
              <a:gd name="connsiteY38" fmla="*/ 217368 h 359529"/>
              <a:gd name="connsiteX39" fmla="*/ 145364 w 360000"/>
              <a:gd name="connsiteY39" fmla="*/ 210373 h 359529"/>
              <a:gd name="connsiteX40" fmla="*/ 139116 w 360000"/>
              <a:gd name="connsiteY40" fmla="*/ 206874 h 359529"/>
              <a:gd name="connsiteX41" fmla="*/ 133259 w 360000"/>
              <a:gd name="connsiteY41" fmla="*/ 204543 h 359529"/>
              <a:gd name="connsiteX42" fmla="*/ 120374 w 360000"/>
              <a:gd name="connsiteY42" fmla="*/ 198713 h 359529"/>
              <a:gd name="connsiteX43" fmla="*/ 104756 w 360000"/>
              <a:gd name="connsiteY43" fmla="*/ 171896 h 359529"/>
              <a:gd name="connsiteX44" fmla="*/ 126231 w 360000"/>
              <a:gd name="connsiteY44" fmla="*/ 144691 h 359529"/>
              <a:gd name="connsiteX45" fmla="*/ 129745 w 360000"/>
              <a:gd name="connsiteY45" fmla="*/ 139638 h 359529"/>
              <a:gd name="connsiteX46" fmla="*/ 129745 w 360000"/>
              <a:gd name="connsiteY46" fmla="*/ 137696 h 359529"/>
              <a:gd name="connsiteX47" fmla="*/ 129745 w 360000"/>
              <a:gd name="connsiteY47" fmla="*/ 134197 h 359529"/>
              <a:gd name="connsiteX48" fmla="*/ 136383 w 360000"/>
              <a:gd name="connsiteY48" fmla="*/ 127590 h 359529"/>
              <a:gd name="connsiteX49" fmla="*/ 140678 w 360000"/>
              <a:gd name="connsiteY49" fmla="*/ 127590 h 359529"/>
              <a:gd name="connsiteX50" fmla="*/ 150049 w 360000"/>
              <a:gd name="connsiteY50" fmla="*/ 137696 h 359529"/>
              <a:gd name="connsiteX51" fmla="*/ 154344 w 360000"/>
              <a:gd name="connsiteY51" fmla="*/ 142360 h 359529"/>
              <a:gd name="connsiteX52" fmla="*/ 167619 w 360000"/>
              <a:gd name="connsiteY52" fmla="*/ 146245 h 359529"/>
              <a:gd name="connsiteX53" fmla="*/ 171133 w 360000"/>
              <a:gd name="connsiteY53" fmla="*/ 153241 h 359529"/>
              <a:gd name="connsiteX54" fmla="*/ 171133 w 360000"/>
              <a:gd name="connsiteY54" fmla="*/ 153630 h 359529"/>
              <a:gd name="connsiteX55" fmla="*/ 170352 w 360000"/>
              <a:gd name="connsiteY55" fmla="*/ 156739 h 359529"/>
              <a:gd name="connsiteX56" fmla="*/ 168011 w 360000"/>
              <a:gd name="connsiteY56" fmla="*/ 164512 h 359529"/>
              <a:gd name="connsiteX57" fmla="*/ 159811 w 360000"/>
              <a:gd name="connsiteY57" fmla="*/ 168009 h 359529"/>
              <a:gd name="connsiteX58" fmla="*/ 140288 w 360000"/>
              <a:gd name="connsiteY58" fmla="*/ 164124 h 359529"/>
              <a:gd name="connsiteX59" fmla="*/ 135602 w 360000"/>
              <a:gd name="connsiteY59" fmla="*/ 164901 h 359529"/>
              <a:gd name="connsiteX60" fmla="*/ 131697 w 360000"/>
              <a:gd name="connsiteY60" fmla="*/ 169565 h 359529"/>
              <a:gd name="connsiteX61" fmla="*/ 134431 w 360000"/>
              <a:gd name="connsiteY61" fmla="*/ 175006 h 359529"/>
              <a:gd name="connsiteX62" fmla="*/ 142630 w 360000"/>
              <a:gd name="connsiteY62" fmla="*/ 179280 h 359529"/>
              <a:gd name="connsiteX63" fmla="*/ 144583 w 360000"/>
              <a:gd name="connsiteY63" fmla="*/ 180058 h 359529"/>
              <a:gd name="connsiteX64" fmla="*/ 159030 w 360000"/>
              <a:gd name="connsiteY64" fmla="*/ 186665 h 359529"/>
              <a:gd name="connsiteX65" fmla="*/ 175428 w 360000"/>
              <a:gd name="connsiteY65" fmla="*/ 208818 h 359529"/>
              <a:gd name="connsiteX66" fmla="*/ 168790 w 360000"/>
              <a:gd name="connsiteY66" fmla="*/ 234469 h 359529"/>
              <a:gd name="connsiteX67" fmla="*/ 323411 w 360000"/>
              <a:gd name="connsiteY67" fmla="*/ 193660 h 359529"/>
              <a:gd name="connsiteX68" fmla="*/ 306621 w 360000"/>
              <a:gd name="connsiteY68" fmla="*/ 210373 h 359529"/>
              <a:gd name="connsiteX69" fmla="*/ 278899 w 360000"/>
              <a:gd name="connsiteY69" fmla="*/ 210373 h 359529"/>
              <a:gd name="connsiteX70" fmla="*/ 278899 w 360000"/>
              <a:gd name="connsiteY70" fmla="*/ 118652 h 359529"/>
              <a:gd name="connsiteX71" fmla="*/ 241025 w 360000"/>
              <a:gd name="connsiteY71" fmla="*/ 81341 h 359529"/>
              <a:gd name="connsiteX72" fmla="*/ 102023 w 360000"/>
              <a:gd name="connsiteY72" fmla="*/ 81341 h 359529"/>
              <a:gd name="connsiteX73" fmla="*/ 102023 w 360000"/>
              <a:gd name="connsiteY73" fmla="*/ 52970 h 359529"/>
              <a:gd name="connsiteX74" fmla="*/ 118813 w 360000"/>
              <a:gd name="connsiteY74" fmla="*/ 36647 h 359529"/>
              <a:gd name="connsiteX75" fmla="*/ 306621 w 360000"/>
              <a:gd name="connsiteY75" fmla="*/ 36647 h 359529"/>
              <a:gd name="connsiteX76" fmla="*/ 323411 w 360000"/>
              <a:gd name="connsiteY76" fmla="*/ 53359 h 359529"/>
              <a:gd name="connsiteX77" fmla="*/ 323411 w 360000"/>
              <a:gd name="connsiteY77" fmla="*/ 193660 h 35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60000" h="359529">
                <a:moveTo>
                  <a:pt x="307013" y="114"/>
                </a:moveTo>
                <a:lnTo>
                  <a:pt x="119203" y="114"/>
                </a:lnTo>
                <a:cubicBezTo>
                  <a:pt x="89919" y="114"/>
                  <a:pt x="66491" y="23433"/>
                  <a:pt x="66491" y="52582"/>
                </a:cubicBezTo>
                <a:lnTo>
                  <a:pt x="66491" y="80953"/>
                </a:lnTo>
                <a:lnTo>
                  <a:pt x="37988" y="80953"/>
                </a:lnTo>
                <a:cubicBezTo>
                  <a:pt x="17294" y="80953"/>
                  <a:pt x="114" y="97665"/>
                  <a:pt x="114" y="118263"/>
                </a:cubicBezTo>
                <a:lnTo>
                  <a:pt x="114" y="271390"/>
                </a:lnTo>
                <a:cubicBezTo>
                  <a:pt x="114" y="291988"/>
                  <a:pt x="16904" y="309089"/>
                  <a:pt x="37988" y="309089"/>
                </a:cubicBezTo>
                <a:lnTo>
                  <a:pt x="76253" y="309089"/>
                </a:lnTo>
                <a:lnTo>
                  <a:pt x="76253" y="352228"/>
                </a:lnTo>
                <a:cubicBezTo>
                  <a:pt x="76643" y="356504"/>
                  <a:pt x="80157" y="360003"/>
                  <a:pt x="84452" y="359614"/>
                </a:cubicBezTo>
                <a:cubicBezTo>
                  <a:pt x="86405" y="359614"/>
                  <a:pt x="87966" y="358836"/>
                  <a:pt x="89138" y="357670"/>
                </a:cubicBezTo>
                <a:lnTo>
                  <a:pt x="137554" y="309478"/>
                </a:lnTo>
                <a:lnTo>
                  <a:pt x="137945" y="309089"/>
                </a:lnTo>
                <a:lnTo>
                  <a:pt x="241806" y="309089"/>
                </a:lnTo>
                <a:cubicBezTo>
                  <a:pt x="262500" y="309089"/>
                  <a:pt x="279680" y="292377"/>
                  <a:pt x="279680" y="271779"/>
                </a:cubicBezTo>
                <a:lnTo>
                  <a:pt x="279680" y="246128"/>
                </a:lnTo>
                <a:lnTo>
                  <a:pt x="307402" y="246128"/>
                </a:lnTo>
                <a:cubicBezTo>
                  <a:pt x="336687" y="246128"/>
                  <a:pt x="360114" y="222421"/>
                  <a:pt x="360114" y="193660"/>
                </a:cubicBezTo>
                <a:lnTo>
                  <a:pt x="360114" y="52582"/>
                </a:lnTo>
                <a:cubicBezTo>
                  <a:pt x="359723" y="23822"/>
                  <a:pt x="335906" y="114"/>
                  <a:pt x="307013" y="114"/>
                </a:cubicBezTo>
                <a:moveTo>
                  <a:pt x="168790" y="234469"/>
                </a:moveTo>
                <a:cubicBezTo>
                  <a:pt x="164495" y="239909"/>
                  <a:pt x="158249" y="243796"/>
                  <a:pt x="151611" y="245351"/>
                </a:cubicBezTo>
                <a:cubicBezTo>
                  <a:pt x="149659" y="245739"/>
                  <a:pt x="148878" y="246516"/>
                  <a:pt x="149268" y="248460"/>
                </a:cubicBezTo>
                <a:lnTo>
                  <a:pt x="149268" y="257010"/>
                </a:lnTo>
                <a:cubicBezTo>
                  <a:pt x="149659" y="260119"/>
                  <a:pt x="147316" y="262452"/>
                  <a:pt x="144192" y="262840"/>
                </a:cubicBezTo>
                <a:lnTo>
                  <a:pt x="134040" y="262840"/>
                </a:lnTo>
                <a:cubicBezTo>
                  <a:pt x="130916" y="262840"/>
                  <a:pt x="128183" y="260507"/>
                  <a:pt x="128183" y="257399"/>
                </a:cubicBezTo>
                <a:lnTo>
                  <a:pt x="128183" y="250403"/>
                </a:lnTo>
                <a:cubicBezTo>
                  <a:pt x="128183" y="249238"/>
                  <a:pt x="128183" y="248460"/>
                  <a:pt x="127793" y="247293"/>
                </a:cubicBezTo>
                <a:cubicBezTo>
                  <a:pt x="127012" y="246905"/>
                  <a:pt x="125841" y="246905"/>
                  <a:pt x="125060" y="246516"/>
                </a:cubicBezTo>
                <a:cubicBezTo>
                  <a:pt x="119203" y="245739"/>
                  <a:pt x="113346" y="244185"/>
                  <a:pt x="108270" y="241853"/>
                </a:cubicBezTo>
                <a:cubicBezTo>
                  <a:pt x="103585" y="239521"/>
                  <a:pt x="102413" y="237578"/>
                  <a:pt x="103975" y="232525"/>
                </a:cubicBezTo>
                <a:cubicBezTo>
                  <a:pt x="104756" y="229417"/>
                  <a:pt x="105537" y="226307"/>
                  <a:pt x="106708" y="223198"/>
                </a:cubicBezTo>
                <a:cubicBezTo>
                  <a:pt x="107099" y="221644"/>
                  <a:pt x="108270" y="218534"/>
                  <a:pt x="111394" y="218534"/>
                </a:cubicBezTo>
                <a:cubicBezTo>
                  <a:pt x="112956" y="218534"/>
                  <a:pt x="114127" y="218923"/>
                  <a:pt x="115298" y="219700"/>
                </a:cubicBezTo>
                <a:cubicBezTo>
                  <a:pt x="120765" y="222421"/>
                  <a:pt x="126622" y="224364"/>
                  <a:pt x="132869" y="224752"/>
                </a:cubicBezTo>
                <a:cubicBezTo>
                  <a:pt x="136383" y="225141"/>
                  <a:pt x="140288" y="224752"/>
                  <a:pt x="143802" y="223198"/>
                </a:cubicBezTo>
                <a:cubicBezTo>
                  <a:pt x="146145" y="222032"/>
                  <a:pt x="148097" y="220088"/>
                  <a:pt x="148487" y="217368"/>
                </a:cubicBezTo>
                <a:cubicBezTo>
                  <a:pt x="148878" y="214648"/>
                  <a:pt x="147706" y="211927"/>
                  <a:pt x="145364" y="210373"/>
                </a:cubicBezTo>
                <a:cubicBezTo>
                  <a:pt x="143411" y="208818"/>
                  <a:pt x="141459" y="207651"/>
                  <a:pt x="139116" y="206874"/>
                </a:cubicBezTo>
                <a:lnTo>
                  <a:pt x="133259" y="204543"/>
                </a:lnTo>
                <a:cubicBezTo>
                  <a:pt x="128964" y="202989"/>
                  <a:pt x="124279" y="201044"/>
                  <a:pt x="120374" y="198713"/>
                </a:cubicBezTo>
                <a:cubicBezTo>
                  <a:pt x="109051" y="192106"/>
                  <a:pt x="103975" y="183167"/>
                  <a:pt x="104756" y="171896"/>
                </a:cubicBezTo>
                <a:cubicBezTo>
                  <a:pt x="105537" y="158682"/>
                  <a:pt x="112956" y="149355"/>
                  <a:pt x="126231" y="144691"/>
                </a:cubicBezTo>
                <a:cubicBezTo>
                  <a:pt x="129745" y="143525"/>
                  <a:pt x="129745" y="143525"/>
                  <a:pt x="129745" y="139638"/>
                </a:cubicBezTo>
                <a:lnTo>
                  <a:pt x="129745" y="137696"/>
                </a:lnTo>
                <a:lnTo>
                  <a:pt x="129745" y="134197"/>
                </a:lnTo>
                <a:cubicBezTo>
                  <a:pt x="129745" y="129146"/>
                  <a:pt x="131307" y="127590"/>
                  <a:pt x="136383" y="127590"/>
                </a:cubicBezTo>
                <a:lnTo>
                  <a:pt x="140678" y="127590"/>
                </a:lnTo>
                <a:cubicBezTo>
                  <a:pt x="149268" y="127590"/>
                  <a:pt x="150049" y="129146"/>
                  <a:pt x="150049" y="137696"/>
                </a:cubicBezTo>
                <a:cubicBezTo>
                  <a:pt x="150049" y="141971"/>
                  <a:pt x="150049" y="141971"/>
                  <a:pt x="154344" y="142360"/>
                </a:cubicBezTo>
                <a:cubicBezTo>
                  <a:pt x="159030" y="143137"/>
                  <a:pt x="163325" y="144303"/>
                  <a:pt x="167619" y="146245"/>
                </a:cubicBezTo>
                <a:cubicBezTo>
                  <a:pt x="170743" y="147023"/>
                  <a:pt x="172305" y="150521"/>
                  <a:pt x="171133" y="153241"/>
                </a:cubicBezTo>
                <a:lnTo>
                  <a:pt x="171133" y="153630"/>
                </a:lnTo>
                <a:lnTo>
                  <a:pt x="170352" y="156739"/>
                </a:lnTo>
                <a:cubicBezTo>
                  <a:pt x="169571" y="159459"/>
                  <a:pt x="168790" y="161792"/>
                  <a:pt x="168011" y="164512"/>
                </a:cubicBezTo>
                <a:cubicBezTo>
                  <a:pt x="167230" y="166455"/>
                  <a:pt x="166057" y="170731"/>
                  <a:pt x="159811" y="168009"/>
                </a:cubicBezTo>
                <a:cubicBezTo>
                  <a:pt x="153563" y="164901"/>
                  <a:pt x="146925" y="163735"/>
                  <a:pt x="140288" y="164124"/>
                </a:cubicBezTo>
                <a:cubicBezTo>
                  <a:pt x="138726" y="164124"/>
                  <a:pt x="137164" y="164512"/>
                  <a:pt x="135602" y="164901"/>
                </a:cubicBezTo>
                <a:cubicBezTo>
                  <a:pt x="133650" y="165678"/>
                  <a:pt x="132088" y="167621"/>
                  <a:pt x="131697" y="169565"/>
                </a:cubicBezTo>
                <a:cubicBezTo>
                  <a:pt x="131697" y="171896"/>
                  <a:pt x="132478" y="173839"/>
                  <a:pt x="134431" y="175006"/>
                </a:cubicBezTo>
                <a:cubicBezTo>
                  <a:pt x="136773" y="176949"/>
                  <a:pt x="139897" y="178503"/>
                  <a:pt x="142630" y="179280"/>
                </a:cubicBezTo>
                <a:lnTo>
                  <a:pt x="144583" y="180058"/>
                </a:lnTo>
                <a:cubicBezTo>
                  <a:pt x="149659" y="182002"/>
                  <a:pt x="154344" y="184333"/>
                  <a:pt x="159030" y="186665"/>
                </a:cubicBezTo>
                <a:cubicBezTo>
                  <a:pt x="167619" y="191329"/>
                  <a:pt x="173476" y="199101"/>
                  <a:pt x="175428" y="208818"/>
                </a:cubicBezTo>
                <a:cubicBezTo>
                  <a:pt x="176990" y="218145"/>
                  <a:pt x="174647" y="227472"/>
                  <a:pt x="168790" y="234469"/>
                </a:cubicBezTo>
                <a:moveTo>
                  <a:pt x="323411" y="193660"/>
                </a:moveTo>
                <a:cubicBezTo>
                  <a:pt x="323411" y="202989"/>
                  <a:pt x="315992" y="210373"/>
                  <a:pt x="306621" y="210373"/>
                </a:cubicBezTo>
                <a:lnTo>
                  <a:pt x="278899" y="210373"/>
                </a:lnTo>
                <a:lnTo>
                  <a:pt x="278899" y="118652"/>
                </a:lnTo>
                <a:cubicBezTo>
                  <a:pt x="278899" y="98053"/>
                  <a:pt x="262109" y="81341"/>
                  <a:pt x="241025" y="81341"/>
                </a:cubicBezTo>
                <a:lnTo>
                  <a:pt x="102023" y="81341"/>
                </a:lnTo>
                <a:lnTo>
                  <a:pt x="102023" y="52970"/>
                </a:lnTo>
                <a:cubicBezTo>
                  <a:pt x="102023" y="44031"/>
                  <a:pt x="109442" y="36647"/>
                  <a:pt x="118813" y="36647"/>
                </a:cubicBezTo>
                <a:lnTo>
                  <a:pt x="306621" y="36647"/>
                </a:lnTo>
                <a:cubicBezTo>
                  <a:pt x="315992" y="36647"/>
                  <a:pt x="323411" y="44031"/>
                  <a:pt x="323411" y="53359"/>
                </a:cubicBezTo>
                <a:lnTo>
                  <a:pt x="323411" y="193660"/>
                </a:lnTo>
              </a:path>
            </a:pathLst>
          </a:custGeom>
          <a:solidFill>
            <a:schemeClr val="lt1">
              <a:lumMod val="100000"/>
            </a:schemeClr>
          </a:solidFill>
          <a:ln w="12599" cap="flat">
            <a:noFill/>
            <a:prstDash val="solid"/>
            <a:miter/>
          </a:ln>
        </p:spPr>
        <p:txBody>
          <a:bodyPr rtlCol="0" anchor="ctr"/>
          <a:lstStyle/>
          <a:p>
            <a:endParaRPr lang="en-US" sz="1799">
              <a:latin typeface="Arial" panose="020B0604020202020204" pitchFamily="34" charset="0"/>
              <a:sym typeface="Arial" panose="020B0604020202020204" pitchFamily="34" charset="0"/>
            </a:endParaRPr>
          </a:p>
        </p:txBody>
      </p:sp>
      <p:sp>
        <p:nvSpPr>
          <p:cNvPr id="55" name="任意多边形: 形状 75"/>
          <p:cNvSpPr/>
          <p:nvPr>
            <p:custDataLst>
              <p:tags r:id="rId28"/>
            </p:custDataLst>
          </p:nvPr>
        </p:nvSpPr>
        <p:spPr>
          <a:xfrm>
            <a:off x="5139832" y="4890113"/>
            <a:ext cx="332533" cy="359906"/>
          </a:xfrm>
          <a:custGeom>
            <a:avLst/>
            <a:gdLst>
              <a:gd name="connsiteX0" fmla="*/ 313058 w 332620"/>
              <a:gd name="connsiteY0" fmla="*/ 203206 h 360000"/>
              <a:gd name="connsiteX1" fmla="*/ 326752 w 332620"/>
              <a:gd name="connsiteY1" fmla="*/ 209180 h 360000"/>
              <a:gd name="connsiteX2" fmla="*/ 326752 w 332620"/>
              <a:gd name="connsiteY2" fmla="*/ 237063 h 360000"/>
              <a:gd name="connsiteX3" fmla="*/ 209374 w 332620"/>
              <a:gd name="connsiteY3" fmla="*/ 356557 h 360000"/>
              <a:gd name="connsiteX4" fmla="*/ 199592 w 332620"/>
              <a:gd name="connsiteY4" fmla="*/ 358549 h 360000"/>
              <a:gd name="connsiteX5" fmla="*/ 183941 w 332620"/>
              <a:gd name="connsiteY5" fmla="*/ 352574 h 360000"/>
              <a:gd name="connsiteX6" fmla="*/ 136989 w 332620"/>
              <a:gd name="connsiteY6" fmla="*/ 302785 h 360000"/>
              <a:gd name="connsiteX7" fmla="*/ 136989 w 332620"/>
              <a:gd name="connsiteY7" fmla="*/ 274903 h 360000"/>
              <a:gd name="connsiteX8" fmla="*/ 164378 w 332620"/>
              <a:gd name="connsiteY8" fmla="*/ 274903 h 360000"/>
              <a:gd name="connsiteX9" fmla="*/ 199592 w 332620"/>
              <a:gd name="connsiteY9" fmla="*/ 310752 h 360000"/>
              <a:gd name="connsiteX10" fmla="*/ 299364 w 332620"/>
              <a:gd name="connsiteY10" fmla="*/ 209180 h 360000"/>
              <a:gd name="connsiteX11" fmla="*/ 313058 w 332620"/>
              <a:gd name="connsiteY11" fmla="*/ 203206 h 360000"/>
              <a:gd name="connsiteX12" fmla="*/ 97816 w 332620"/>
              <a:gd name="connsiteY12" fmla="*/ 59747 h 360000"/>
              <a:gd name="connsiteX13" fmla="*/ 78252 w 332620"/>
              <a:gd name="connsiteY13" fmla="*/ 79663 h 360000"/>
              <a:gd name="connsiteX14" fmla="*/ 156505 w 332620"/>
              <a:gd name="connsiteY14" fmla="*/ 159326 h 360000"/>
              <a:gd name="connsiteX15" fmla="*/ 234758 w 332620"/>
              <a:gd name="connsiteY15" fmla="*/ 79663 h 360000"/>
              <a:gd name="connsiteX16" fmla="*/ 215195 w 332620"/>
              <a:gd name="connsiteY16" fmla="*/ 59747 h 360000"/>
              <a:gd name="connsiteX17" fmla="*/ 195631 w 332620"/>
              <a:gd name="connsiteY17" fmla="*/ 79663 h 360000"/>
              <a:gd name="connsiteX18" fmla="*/ 156505 w 332620"/>
              <a:gd name="connsiteY18" fmla="*/ 119495 h 360000"/>
              <a:gd name="connsiteX19" fmla="*/ 117379 w 332620"/>
              <a:gd name="connsiteY19" fmla="*/ 79663 h 360000"/>
              <a:gd name="connsiteX20" fmla="*/ 97816 w 332620"/>
              <a:gd name="connsiteY20" fmla="*/ 59747 h 360000"/>
              <a:gd name="connsiteX21" fmla="*/ 58689 w 332620"/>
              <a:gd name="connsiteY21" fmla="*/ 0 h 360000"/>
              <a:gd name="connsiteX22" fmla="*/ 254321 w 332620"/>
              <a:gd name="connsiteY22" fmla="*/ 0 h 360000"/>
              <a:gd name="connsiteX23" fmla="*/ 313010 w 332620"/>
              <a:gd name="connsiteY23" fmla="*/ 59747 h 360000"/>
              <a:gd name="connsiteX24" fmla="*/ 313600 w 332620"/>
              <a:gd name="connsiteY24" fmla="*/ 179297 h 360000"/>
              <a:gd name="connsiteX25" fmla="*/ 197983 w 332620"/>
              <a:gd name="connsiteY25" fmla="*/ 292086 h 360000"/>
              <a:gd name="connsiteX26" fmla="*/ 168843 w 332620"/>
              <a:gd name="connsiteY26" fmla="*/ 263397 h 360000"/>
              <a:gd name="connsiteX27" fmla="*/ 124387 w 332620"/>
              <a:gd name="connsiteY27" fmla="*/ 263397 h 360000"/>
              <a:gd name="connsiteX28" fmla="*/ 124387 w 332620"/>
              <a:gd name="connsiteY28" fmla="*/ 307058 h 360000"/>
              <a:gd name="connsiteX29" fmla="*/ 171500 w 332620"/>
              <a:gd name="connsiteY29" fmla="*/ 360000 h 360000"/>
              <a:gd name="connsiteX30" fmla="*/ 58689 w 332620"/>
              <a:gd name="connsiteY30" fmla="*/ 358485 h 360000"/>
              <a:gd name="connsiteX31" fmla="*/ 0 w 332620"/>
              <a:gd name="connsiteY31" fmla="*/ 298737 h 360000"/>
              <a:gd name="connsiteX32" fmla="*/ 0 w 332620"/>
              <a:gd name="connsiteY32" fmla="*/ 59747 h 360000"/>
              <a:gd name="connsiteX33" fmla="*/ 58689 w 332620"/>
              <a:gd name="connsiteY33" fmla="*/ 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32620" h="360000">
                <a:moveTo>
                  <a:pt x="313058" y="203206"/>
                </a:moveTo>
                <a:cubicBezTo>
                  <a:pt x="317949" y="203206"/>
                  <a:pt x="322840" y="205197"/>
                  <a:pt x="326752" y="209180"/>
                </a:cubicBezTo>
                <a:cubicBezTo>
                  <a:pt x="334577" y="217148"/>
                  <a:pt x="334577" y="229097"/>
                  <a:pt x="326752" y="237063"/>
                </a:cubicBezTo>
                <a:lnTo>
                  <a:pt x="209374" y="356557"/>
                </a:lnTo>
                <a:lnTo>
                  <a:pt x="199592" y="358549"/>
                </a:lnTo>
                <a:cubicBezTo>
                  <a:pt x="193722" y="358549"/>
                  <a:pt x="187853" y="356557"/>
                  <a:pt x="183941" y="352574"/>
                </a:cubicBezTo>
                <a:lnTo>
                  <a:pt x="136989" y="302785"/>
                </a:lnTo>
                <a:cubicBezTo>
                  <a:pt x="129164" y="294819"/>
                  <a:pt x="129164" y="282869"/>
                  <a:pt x="136989" y="274903"/>
                </a:cubicBezTo>
                <a:cubicBezTo>
                  <a:pt x="144815" y="266936"/>
                  <a:pt x="156552" y="266936"/>
                  <a:pt x="164378" y="274903"/>
                </a:cubicBezTo>
                <a:lnTo>
                  <a:pt x="199592" y="310752"/>
                </a:lnTo>
                <a:lnTo>
                  <a:pt x="299364" y="209180"/>
                </a:lnTo>
                <a:cubicBezTo>
                  <a:pt x="303277" y="205197"/>
                  <a:pt x="308168" y="203206"/>
                  <a:pt x="313058" y="203206"/>
                </a:cubicBezTo>
                <a:close/>
                <a:moveTo>
                  <a:pt x="97816" y="59747"/>
                </a:moveTo>
                <a:cubicBezTo>
                  <a:pt x="86078" y="59747"/>
                  <a:pt x="78252" y="67714"/>
                  <a:pt x="78252" y="79663"/>
                </a:cubicBezTo>
                <a:cubicBezTo>
                  <a:pt x="78252" y="123478"/>
                  <a:pt x="113466" y="159326"/>
                  <a:pt x="156505" y="159326"/>
                </a:cubicBezTo>
                <a:cubicBezTo>
                  <a:pt x="199545" y="159326"/>
                  <a:pt x="234758" y="123478"/>
                  <a:pt x="234758" y="79663"/>
                </a:cubicBezTo>
                <a:cubicBezTo>
                  <a:pt x="234758" y="67714"/>
                  <a:pt x="226933" y="59747"/>
                  <a:pt x="215195" y="59747"/>
                </a:cubicBezTo>
                <a:cubicBezTo>
                  <a:pt x="203457" y="59747"/>
                  <a:pt x="195631" y="67714"/>
                  <a:pt x="195631" y="79663"/>
                </a:cubicBezTo>
                <a:cubicBezTo>
                  <a:pt x="195631" y="101571"/>
                  <a:pt x="178024" y="119495"/>
                  <a:pt x="156505" y="119495"/>
                </a:cubicBezTo>
                <a:cubicBezTo>
                  <a:pt x="134985" y="119495"/>
                  <a:pt x="117379" y="101571"/>
                  <a:pt x="117379" y="79663"/>
                </a:cubicBezTo>
                <a:cubicBezTo>
                  <a:pt x="117379" y="67714"/>
                  <a:pt x="109554" y="59747"/>
                  <a:pt x="97816" y="59747"/>
                </a:cubicBezTo>
                <a:close/>
                <a:moveTo>
                  <a:pt x="58689" y="0"/>
                </a:moveTo>
                <a:lnTo>
                  <a:pt x="254321" y="0"/>
                </a:lnTo>
                <a:cubicBezTo>
                  <a:pt x="287578" y="0"/>
                  <a:pt x="313010" y="25890"/>
                  <a:pt x="313010" y="59747"/>
                </a:cubicBezTo>
                <a:lnTo>
                  <a:pt x="313600" y="179297"/>
                </a:lnTo>
                <a:lnTo>
                  <a:pt x="197983" y="292086"/>
                </a:lnTo>
                <a:lnTo>
                  <a:pt x="168843" y="263397"/>
                </a:lnTo>
                <a:cubicBezTo>
                  <a:pt x="156414" y="250922"/>
                  <a:pt x="136817" y="250922"/>
                  <a:pt x="124387" y="263397"/>
                </a:cubicBezTo>
                <a:cubicBezTo>
                  <a:pt x="111957" y="275871"/>
                  <a:pt x="111957" y="294584"/>
                  <a:pt x="124387" y="307058"/>
                </a:cubicBezTo>
                <a:lnTo>
                  <a:pt x="171500" y="360000"/>
                </a:lnTo>
                <a:lnTo>
                  <a:pt x="58689" y="358485"/>
                </a:lnTo>
                <a:cubicBezTo>
                  <a:pt x="25432" y="358485"/>
                  <a:pt x="0" y="332595"/>
                  <a:pt x="0" y="298737"/>
                </a:cubicBezTo>
                <a:lnTo>
                  <a:pt x="0" y="59747"/>
                </a:lnTo>
                <a:cubicBezTo>
                  <a:pt x="0" y="25890"/>
                  <a:pt x="25432" y="0"/>
                  <a:pt x="58689" y="0"/>
                </a:cubicBezTo>
                <a:close/>
              </a:path>
            </a:pathLst>
          </a:custGeom>
          <a:solidFill>
            <a:schemeClr val="lt1">
              <a:lumMod val="100000"/>
            </a:schemeClr>
          </a:solidFill>
          <a:ln w="12537" cap="flat">
            <a:noFill/>
            <a:prstDash val="solid"/>
            <a:miter/>
          </a:ln>
        </p:spPr>
        <p:txBody>
          <a:bodyPr rtlCol="0" anchor="ctr"/>
          <a:lstStyle/>
          <a:p>
            <a:endParaRPr lang="en-US" sz="1799">
              <a:latin typeface="Arial" panose="020B0604020202020204" pitchFamily="34" charset="0"/>
              <a:sym typeface="Arial" panose="020B0604020202020204" pitchFamily="34" charset="0"/>
            </a:endParaRPr>
          </a:p>
        </p:txBody>
      </p:sp>
      <p:sp>
        <p:nvSpPr>
          <p:cNvPr id="56" name="任意多边形: 形状 70"/>
          <p:cNvSpPr/>
          <p:nvPr>
            <p:custDataLst>
              <p:tags r:id="rId29"/>
            </p:custDataLst>
          </p:nvPr>
        </p:nvSpPr>
        <p:spPr>
          <a:xfrm>
            <a:off x="6686278" y="4890001"/>
            <a:ext cx="359906" cy="359906"/>
          </a:xfrm>
          <a:custGeom>
            <a:avLst/>
            <a:gdLst>
              <a:gd name="connsiteX0" fmla="*/ 347746 w 360000"/>
              <a:gd name="connsiteY0" fmla="*/ 334246 h 360000"/>
              <a:gd name="connsiteX1" fmla="*/ 360114 w 360000"/>
              <a:gd name="connsiteY1" fmla="*/ 347746 h 360000"/>
              <a:gd name="connsiteX2" fmla="*/ 347746 w 360000"/>
              <a:gd name="connsiteY2" fmla="*/ 360114 h 360000"/>
              <a:gd name="connsiteX3" fmla="*/ 12457 w 360000"/>
              <a:gd name="connsiteY3" fmla="*/ 360114 h 360000"/>
              <a:gd name="connsiteX4" fmla="*/ 114 w 360000"/>
              <a:gd name="connsiteY4" fmla="*/ 346614 h 360000"/>
              <a:gd name="connsiteX5" fmla="*/ 12483 w 360000"/>
              <a:gd name="connsiteY5" fmla="*/ 334246 h 360000"/>
              <a:gd name="connsiteX6" fmla="*/ 31614 w 360000"/>
              <a:gd name="connsiteY6" fmla="*/ 334246 h 360000"/>
              <a:gd name="connsiteX7" fmla="*/ 31614 w 360000"/>
              <a:gd name="connsiteY7" fmla="*/ 18114 h 360000"/>
              <a:gd name="connsiteX8" fmla="*/ 49614 w 360000"/>
              <a:gd name="connsiteY8" fmla="*/ 114 h 360000"/>
              <a:gd name="connsiteX9" fmla="*/ 214983 w 360000"/>
              <a:gd name="connsiteY9" fmla="*/ 114 h 360000"/>
              <a:gd name="connsiteX10" fmla="*/ 232983 w 360000"/>
              <a:gd name="connsiteY10" fmla="*/ 18114 h 360000"/>
              <a:gd name="connsiteX11" fmla="*/ 232983 w 360000"/>
              <a:gd name="connsiteY11" fmla="*/ 118245 h 360000"/>
              <a:gd name="connsiteX12" fmla="*/ 303877 w 360000"/>
              <a:gd name="connsiteY12" fmla="*/ 140745 h 360000"/>
              <a:gd name="connsiteX13" fmla="*/ 328614 w 360000"/>
              <a:gd name="connsiteY13" fmla="*/ 174483 h 360000"/>
              <a:gd name="connsiteX14" fmla="*/ 328614 w 360000"/>
              <a:gd name="connsiteY14" fmla="*/ 334246 h 360000"/>
              <a:gd name="connsiteX15" fmla="*/ 347746 w 360000"/>
              <a:gd name="connsiteY15" fmla="*/ 334246 h 360000"/>
              <a:gd name="connsiteX16" fmla="*/ 148614 w 360000"/>
              <a:gd name="connsiteY16" fmla="*/ 75457 h 360000"/>
              <a:gd name="connsiteX17" fmla="*/ 148614 w 360000"/>
              <a:gd name="connsiteY17" fmla="*/ 106957 h 360000"/>
              <a:gd name="connsiteX18" fmla="*/ 199245 w 360000"/>
              <a:gd name="connsiteY18" fmla="*/ 106957 h 360000"/>
              <a:gd name="connsiteX19" fmla="*/ 199245 w 360000"/>
              <a:gd name="connsiteY19" fmla="*/ 75483 h 360000"/>
              <a:gd name="connsiteX20" fmla="*/ 148614 w 360000"/>
              <a:gd name="connsiteY20" fmla="*/ 75483 h 360000"/>
              <a:gd name="connsiteX21" fmla="*/ 148614 w 360000"/>
              <a:gd name="connsiteY21" fmla="*/ 75483 h 360000"/>
              <a:gd name="connsiteX22" fmla="*/ 148614 w 360000"/>
              <a:gd name="connsiteY22" fmla="*/ 75457 h 360000"/>
              <a:gd name="connsiteX23" fmla="*/ 115983 w 360000"/>
              <a:gd name="connsiteY23" fmla="*/ 274588 h 360000"/>
              <a:gd name="connsiteX24" fmla="*/ 115983 w 360000"/>
              <a:gd name="connsiteY24" fmla="*/ 243114 h 360000"/>
              <a:gd name="connsiteX25" fmla="*/ 65377 w 360000"/>
              <a:gd name="connsiteY25" fmla="*/ 243114 h 360000"/>
              <a:gd name="connsiteX26" fmla="*/ 65377 w 360000"/>
              <a:gd name="connsiteY26" fmla="*/ 274614 h 360000"/>
              <a:gd name="connsiteX27" fmla="*/ 115983 w 360000"/>
              <a:gd name="connsiteY27" fmla="*/ 274614 h 360000"/>
              <a:gd name="connsiteX28" fmla="*/ 115983 w 360000"/>
              <a:gd name="connsiteY28" fmla="*/ 274614 h 360000"/>
              <a:gd name="connsiteX29" fmla="*/ 115983 w 360000"/>
              <a:gd name="connsiteY29" fmla="*/ 274588 h 360000"/>
              <a:gd name="connsiteX30" fmla="*/ 65377 w 360000"/>
              <a:gd name="connsiteY30" fmla="*/ 191351 h 360000"/>
              <a:gd name="connsiteX31" fmla="*/ 115983 w 360000"/>
              <a:gd name="connsiteY31" fmla="*/ 191351 h 360000"/>
              <a:gd name="connsiteX32" fmla="*/ 115983 w 360000"/>
              <a:gd name="connsiteY32" fmla="*/ 159877 h 360000"/>
              <a:gd name="connsiteX33" fmla="*/ 65377 w 360000"/>
              <a:gd name="connsiteY33" fmla="*/ 159877 h 360000"/>
              <a:gd name="connsiteX34" fmla="*/ 65377 w 360000"/>
              <a:gd name="connsiteY34" fmla="*/ 191403 h 360000"/>
              <a:gd name="connsiteX35" fmla="*/ 65377 w 360000"/>
              <a:gd name="connsiteY35" fmla="*/ 191351 h 360000"/>
              <a:gd name="connsiteX36" fmla="*/ 65377 w 360000"/>
              <a:gd name="connsiteY36" fmla="*/ 107008 h 360000"/>
              <a:gd name="connsiteX37" fmla="*/ 115983 w 360000"/>
              <a:gd name="connsiteY37" fmla="*/ 107008 h 360000"/>
              <a:gd name="connsiteX38" fmla="*/ 115983 w 360000"/>
              <a:gd name="connsiteY38" fmla="*/ 75457 h 360000"/>
              <a:gd name="connsiteX39" fmla="*/ 65377 w 360000"/>
              <a:gd name="connsiteY39" fmla="*/ 75457 h 360000"/>
              <a:gd name="connsiteX40" fmla="*/ 65377 w 360000"/>
              <a:gd name="connsiteY40" fmla="*/ 106957 h 360000"/>
              <a:gd name="connsiteX41" fmla="*/ 65377 w 360000"/>
              <a:gd name="connsiteY41" fmla="*/ 107008 h 360000"/>
              <a:gd name="connsiteX42" fmla="*/ 148614 w 360000"/>
              <a:gd name="connsiteY42" fmla="*/ 158745 h 360000"/>
              <a:gd name="connsiteX43" fmla="*/ 148614 w 360000"/>
              <a:gd name="connsiteY43" fmla="*/ 191377 h 360000"/>
              <a:gd name="connsiteX44" fmla="*/ 199245 w 360000"/>
              <a:gd name="connsiteY44" fmla="*/ 191377 h 360000"/>
              <a:gd name="connsiteX45" fmla="*/ 199245 w 360000"/>
              <a:gd name="connsiteY45" fmla="*/ 158720 h 360000"/>
              <a:gd name="connsiteX46" fmla="*/ 148614 w 360000"/>
              <a:gd name="connsiteY46" fmla="*/ 158720 h 360000"/>
              <a:gd name="connsiteX47" fmla="*/ 148614 w 360000"/>
              <a:gd name="connsiteY47" fmla="*/ 158720 h 360000"/>
              <a:gd name="connsiteX48" fmla="*/ 148614 w 360000"/>
              <a:gd name="connsiteY48" fmla="*/ 158745 h 360000"/>
              <a:gd name="connsiteX49" fmla="*/ 200377 w 360000"/>
              <a:gd name="connsiteY49" fmla="*/ 274614 h 360000"/>
              <a:gd name="connsiteX50" fmla="*/ 200377 w 360000"/>
              <a:gd name="connsiteY50" fmla="*/ 243114 h 360000"/>
              <a:gd name="connsiteX51" fmla="*/ 149720 w 360000"/>
              <a:gd name="connsiteY51" fmla="*/ 243114 h 360000"/>
              <a:gd name="connsiteX52" fmla="*/ 149720 w 360000"/>
              <a:gd name="connsiteY52" fmla="*/ 274614 h 360000"/>
              <a:gd name="connsiteX53" fmla="*/ 200377 w 360000"/>
              <a:gd name="connsiteY53" fmla="*/ 274614 h 360000"/>
              <a:gd name="connsiteX54" fmla="*/ 200377 w 360000"/>
              <a:gd name="connsiteY54" fmla="*/ 274614 h 360000"/>
              <a:gd name="connsiteX55" fmla="*/ 254377 w 360000"/>
              <a:gd name="connsiteY55" fmla="*/ 311746 h 360000"/>
              <a:gd name="connsiteX56" fmla="*/ 280246 w 360000"/>
              <a:gd name="connsiteY56" fmla="*/ 311746 h 360000"/>
              <a:gd name="connsiteX57" fmla="*/ 280246 w 360000"/>
              <a:gd name="connsiteY57" fmla="*/ 259983 h 360000"/>
              <a:gd name="connsiteX58" fmla="*/ 254377 w 360000"/>
              <a:gd name="connsiteY58" fmla="*/ 259983 h 360000"/>
              <a:gd name="connsiteX59" fmla="*/ 254377 w 360000"/>
              <a:gd name="connsiteY59" fmla="*/ 311746 h 360000"/>
              <a:gd name="connsiteX60" fmla="*/ 254377 w 360000"/>
              <a:gd name="connsiteY60" fmla="*/ 236377 h 360000"/>
              <a:gd name="connsiteX61" fmla="*/ 280246 w 360000"/>
              <a:gd name="connsiteY61" fmla="*/ 236377 h 360000"/>
              <a:gd name="connsiteX62" fmla="*/ 280246 w 360000"/>
              <a:gd name="connsiteY62" fmla="*/ 184614 h 360000"/>
              <a:gd name="connsiteX63" fmla="*/ 254377 w 360000"/>
              <a:gd name="connsiteY63" fmla="*/ 184614 h 360000"/>
              <a:gd name="connsiteX64" fmla="*/ 254377 w 360000"/>
              <a:gd name="connsiteY64" fmla="*/ 236377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60000" h="360000">
                <a:moveTo>
                  <a:pt x="347746" y="334246"/>
                </a:moveTo>
                <a:cubicBezTo>
                  <a:pt x="354483" y="334246"/>
                  <a:pt x="360114" y="339851"/>
                  <a:pt x="360114" y="347746"/>
                </a:cubicBezTo>
                <a:cubicBezTo>
                  <a:pt x="360045" y="354547"/>
                  <a:pt x="354547" y="360045"/>
                  <a:pt x="347746" y="360114"/>
                </a:cubicBezTo>
                <a:lnTo>
                  <a:pt x="12457" y="360114"/>
                </a:lnTo>
                <a:cubicBezTo>
                  <a:pt x="5771" y="360114"/>
                  <a:pt x="114" y="354483"/>
                  <a:pt x="114" y="346614"/>
                </a:cubicBezTo>
                <a:cubicBezTo>
                  <a:pt x="114" y="339851"/>
                  <a:pt x="5745" y="334246"/>
                  <a:pt x="12483" y="334246"/>
                </a:cubicBezTo>
                <a:lnTo>
                  <a:pt x="31614" y="334246"/>
                </a:lnTo>
                <a:lnTo>
                  <a:pt x="31614" y="18114"/>
                </a:lnTo>
                <a:cubicBezTo>
                  <a:pt x="31614" y="7983"/>
                  <a:pt x="39483" y="114"/>
                  <a:pt x="49614" y="114"/>
                </a:cubicBezTo>
                <a:lnTo>
                  <a:pt x="214983" y="114"/>
                </a:lnTo>
                <a:cubicBezTo>
                  <a:pt x="225114" y="114"/>
                  <a:pt x="232983" y="7983"/>
                  <a:pt x="232983" y="18114"/>
                </a:cubicBezTo>
                <a:lnTo>
                  <a:pt x="232983" y="118245"/>
                </a:lnTo>
                <a:lnTo>
                  <a:pt x="303877" y="140745"/>
                </a:lnTo>
                <a:cubicBezTo>
                  <a:pt x="318483" y="145245"/>
                  <a:pt x="328614" y="158745"/>
                  <a:pt x="328614" y="174483"/>
                </a:cubicBezTo>
                <a:lnTo>
                  <a:pt x="328614" y="334246"/>
                </a:lnTo>
                <a:lnTo>
                  <a:pt x="347746" y="334246"/>
                </a:lnTo>
                <a:moveTo>
                  <a:pt x="148614" y="75457"/>
                </a:moveTo>
                <a:lnTo>
                  <a:pt x="148614" y="106957"/>
                </a:lnTo>
                <a:lnTo>
                  <a:pt x="199245" y="106957"/>
                </a:lnTo>
                <a:lnTo>
                  <a:pt x="199245" y="75483"/>
                </a:lnTo>
                <a:lnTo>
                  <a:pt x="148614" y="75483"/>
                </a:lnTo>
                <a:cubicBezTo>
                  <a:pt x="149745" y="74351"/>
                  <a:pt x="148614" y="74351"/>
                  <a:pt x="148614" y="75483"/>
                </a:cubicBezTo>
                <a:lnTo>
                  <a:pt x="148614" y="75457"/>
                </a:lnTo>
                <a:moveTo>
                  <a:pt x="115983" y="274588"/>
                </a:moveTo>
                <a:lnTo>
                  <a:pt x="115983" y="243114"/>
                </a:lnTo>
                <a:lnTo>
                  <a:pt x="65377" y="243114"/>
                </a:lnTo>
                <a:lnTo>
                  <a:pt x="65377" y="274614"/>
                </a:lnTo>
                <a:lnTo>
                  <a:pt x="115983" y="274614"/>
                </a:lnTo>
                <a:cubicBezTo>
                  <a:pt x="115983" y="275746"/>
                  <a:pt x="115983" y="274614"/>
                  <a:pt x="115983" y="274614"/>
                </a:cubicBezTo>
                <a:lnTo>
                  <a:pt x="115983" y="274588"/>
                </a:lnTo>
                <a:moveTo>
                  <a:pt x="65377" y="191351"/>
                </a:moveTo>
                <a:lnTo>
                  <a:pt x="115983" y="191351"/>
                </a:lnTo>
                <a:lnTo>
                  <a:pt x="115983" y="159877"/>
                </a:lnTo>
                <a:lnTo>
                  <a:pt x="65377" y="159877"/>
                </a:lnTo>
                <a:lnTo>
                  <a:pt x="65377" y="191403"/>
                </a:lnTo>
                <a:lnTo>
                  <a:pt x="65377" y="191351"/>
                </a:lnTo>
                <a:moveTo>
                  <a:pt x="65377" y="107008"/>
                </a:moveTo>
                <a:lnTo>
                  <a:pt x="115983" y="107008"/>
                </a:lnTo>
                <a:lnTo>
                  <a:pt x="115983" y="75457"/>
                </a:lnTo>
                <a:lnTo>
                  <a:pt x="65377" y="75457"/>
                </a:lnTo>
                <a:lnTo>
                  <a:pt x="65377" y="106957"/>
                </a:lnTo>
                <a:lnTo>
                  <a:pt x="65377" y="107008"/>
                </a:lnTo>
                <a:moveTo>
                  <a:pt x="148614" y="158745"/>
                </a:moveTo>
                <a:lnTo>
                  <a:pt x="148614" y="191377"/>
                </a:lnTo>
                <a:lnTo>
                  <a:pt x="199245" y="191377"/>
                </a:lnTo>
                <a:lnTo>
                  <a:pt x="199245" y="158720"/>
                </a:lnTo>
                <a:lnTo>
                  <a:pt x="148614" y="158720"/>
                </a:lnTo>
                <a:cubicBezTo>
                  <a:pt x="149745" y="158720"/>
                  <a:pt x="148614" y="158720"/>
                  <a:pt x="148614" y="158720"/>
                </a:cubicBezTo>
                <a:lnTo>
                  <a:pt x="148614" y="158745"/>
                </a:lnTo>
                <a:moveTo>
                  <a:pt x="200377" y="274614"/>
                </a:moveTo>
                <a:lnTo>
                  <a:pt x="200377" y="243114"/>
                </a:lnTo>
                <a:lnTo>
                  <a:pt x="149720" y="243114"/>
                </a:lnTo>
                <a:lnTo>
                  <a:pt x="149720" y="274614"/>
                </a:lnTo>
                <a:lnTo>
                  <a:pt x="200377" y="274614"/>
                </a:lnTo>
                <a:cubicBezTo>
                  <a:pt x="200377" y="275746"/>
                  <a:pt x="200377" y="274614"/>
                  <a:pt x="200377" y="274614"/>
                </a:cubicBezTo>
                <a:moveTo>
                  <a:pt x="254377" y="311746"/>
                </a:moveTo>
                <a:lnTo>
                  <a:pt x="280246" y="311746"/>
                </a:lnTo>
                <a:lnTo>
                  <a:pt x="280246" y="259983"/>
                </a:lnTo>
                <a:lnTo>
                  <a:pt x="254377" y="259983"/>
                </a:lnTo>
                <a:lnTo>
                  <a:pt x="254377" y="311746"/>
                </a:lnTo>
                <a:moveTo>
                  <a:pt x="254377" y="236377"/>
                </a:moveTo>
                <a:lnTo>
                  <a:pt x="280246" y="236377"/>
                </a:lnTo>
                <a:lnTo>
                  <a:pt x="280246" y="184614"/>
                </a:lnTo>
                <a:lnTo>
                  <a:pt x="254377" y="184614"/>
                </a:lnTo>
                <a:lnTo>
                  <a:pt x="254377" y="236377"/>
                </a:lnTo>
              </a:path>
            </a:pathLst>
          </a:custGeom>
          <a:solidFill>
            <a:schemeClr val="lt1">
              <a:lumMod val="100000"/>
            </a:schemeClr>
          </a:solidFill>
          <a:ln w="12590" cap="flat">
            <a:noFill/>
            <a:prstDash val="solid"/>
            <a:miter/>
          </a:ln>
        </p:spPr>
        <p:txBody>
          <a:bodyPr rtlCol="0" anchor="ctr"/>
          <a:lstStyle/>
          <a:p>
            <a:endParaRPr lang="en-US" sz="1799">
              <a:latin typeface="Arial" panose="020B0604020202020204" pitchFamily="34" charset="0"/>
              <a:sym typeface="Arial" panose="020B0604020202020204" pitchFamily="34" charset="0"/>
            </a:endParaRPr>
          </a:p>
        </p:txBody>
      </p:sp>
    </p:spTree>
    <p:custDataLst>
      <p:tags r:id="rId1"/>
    </p:custDataLst>
    <p:extLst>
      <p:ext uri="{BB962C8B-B14F-4D97-AF65-F5344CB8AC3E}">
        <p14:creationId xmlns:p14="http://schemas.microsoft.com/office/powerpoint/2010/main" val="50442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down)">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wipe(down)">
                                      <p:cBhvr>
                                        <p:cTn id="17" dur="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21">
                                            <p:txEl>
                                              <p:pRg st="0" end="0"/>
                                            </p:txEl>
                                          </p:spTgt>
                                        </p:tgtEl>
                                        <p:attrNameLst>
                                          <p:attrName>style.visibility</p:attrName>
                                        </p:attrNameLst>
                                      </p:cBhvr>
                                      <p:to>
                                        <p:strVal val="visible"/>
                                      </p:to>
                                    </p:set>
                                    <p:animEffect transition="in" filter="wheel(1)">
                                      <p:cBhvr>
                                        <p:cTn id="22" dur="2000"/>
                                        <p:tgtEl>
                                          <p:spTgt spid="2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27" dur="500"/>
                                        <p:tgtEl>
                                          <p:spTgt spid="2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7">
                                            <p:txEl>
                                              <p:pRg st="0" end="0"/>
                                            </p:txEl>
                                          </p:spTgt>
                                        </p:tgtEl>
                                        <p:attrNameLst>
                                          <p:attrName>style.visibility</p:attrName>
                                        </p:attrNameLst>
                                      </p:cBhvr>
                                      <p:to>
                                        <p:strVal val="visible"/>
                                      </p:to>
                                    </p:set>
                                    <p:animEffect transition="in" filter="barn(inVertical)">
                                      <p:cBhvr>
                                        <p:cTn id="32" dur="500"/>
                                        <p:tgtEl>
                                          <p:spTgt spid="2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circle(in)">
                                      <p:cBhvr>
                                        <p:cTn id="37" dur="20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heel(1)">
                                      <p:cBhvr>
                                        <p:cTn id="42" dur="20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randombar(horizontal)">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7">
                                            <p:txEl>
                                              <p:pRg st="1" end="1"/>
                                            </p:txEl>
                                          </p:spTgt>
                                        </p:tgtEl>
                                        <p:attrNameLst>
                                          <p:attrName>style.visibility</p:attrName>
                                        </p:attrNameLst>
                                      </p:cBhvr>
                                      <p:to>
                                        <p:strVal val="visible"/>
                                      </p:to>
                                    </p:set>
                                    <p:animEffect transition="in" filter="wipe(down)">
                                      <p:cBhvr>
                                        <p:cTn id="5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Naslov 1"/>
          <p:cNvSpPr>
            <a:spLocks noGrp="1"/>
          </p:cNvSpPr>
          <p:nvPr>
            <p:ph type="title"/>
          </p:nvPr>
        </p:nvSpPr>
        <p:spPr>
          <a:xfrm>
            <a:off x="1979612" y="428625"/>
            <a:ext cx="8229600" cy="857250"/>
          </a:xfrm>
        </p:spPr>
        <p:txBody>
          <a:bodyPr/>
          <a:lstStyle/>
          <a:p>
            <a:pPr eaLnBrk="1" hangingPunct="1"/>
            <a:r>
              <a:rPr lang="sl-SI" altLang="en-US"/>
              <a:t>PRIMER PODATKOV</a:t>
            </a:r>
          </a:p>
        </p:txBody>
      </p:sp>
      <p:sp>
        <p:nvSpPr>
          <p:cNvPr id="47107" name="Ograda vsebine 2"/>
          <p:cNvSpPr>
            <a:spLocks noGrp="1"/>
          </p:cNvSpPr>
          <p:nvPr>
            <p:ph idx="1"/>
          </p:nvPr>
        </p:nvSpPr>
        <p:spPr/>
        <p:txBody>
          <a:bodyPr/>
          <a:lstStyle/>
          <a:p>
            <a:pPr eaLnBrk="1" hangingPunct="1"/>
            <a:r>
              <a:rPr lang="sl-SI" altLang="en-US"/>
              <a:t>temperatura zraka – 35  </a:t>
            </a:r>
            <a:r>
              <a:rPr lang="sl-SI" altLang="en-US" baseline="30000"/>
              <a:t>0</a:t>
            </a:r>
            <a:r>
              <a:rPr lang="sl-SI" altLang="en-US"/>
              <a:t>C</a:t>
            </a:r>
          </a:p>
          <a:p>
            <a:pPr eaLnBrk="1" hangingPunct="1"/>
            <a:r>
              <a:rPr lang="sl-SI" altLang="en-US"/>
              <a:t>velikost čevljev – 46</a:t>
            </a:r>
          </a:p>
          <a:p>
            <a:pPr eaLnBrk="1" hangingPunct="1"/>
            <a:r>
              <a:rPr lang="sl-SI" altLang="en-US"/>
              <a:t>hitrost avtomobila – 180 km/h</a:t>
            </a:r>
          </a:p>
          <a:p>
            <a:pPr eaLnBrk="1" hangingPunct="1"/>
            <a:r>
              <a:rPr lang="sl-SI" altLang="en-US"/>
              <a:t>prometni znak -   </a:t>
            </a:r>
          </a:p>
          <a:p>
            <a:pPr eaLnBrk="1" hangingPunct="1"/>
            <a:r>
              <a:rPr lang="sl-SI" altLang="en-US"/>
              <a:t>nadmorska višina vrha gore – 2864 m</a:t>
            </a:r>
          </a:p>
          <a:p>
            <a:pPr eaLnBrk="1" hangingPunct="1"/>
            <a:endParaRPr lang="sl-SI" altLang="en-US"/>
          </a:p>
        </p:txBody>
      </p:sp>
      <p:pic>
        <p:nvPicPr>
          <p:cNvPr id="47110" name="Picture 2" descr="Prepovedano_kajenje"/>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37163" y="3429001"/>
            <a:ext cx="4619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4" descr="http://www.edusatis.si/preprostost/wp-content/gallery/hribi/petelinjek-obdelan-small.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308226" y="4619626"/>
            <a:ext cx="2714625" cy="2036763"/>
          </a:xfrm>
          <a:prstGeom prst="rect">
            <a:avLst/>
          </a:prstGeom>
          <a:noFill/>
          <a:ln w="9525">
            <a:noFill/>
            <a:miter lim="800000"/>
            <a:headEnd/>
            <a:tailEnd/>
          </a:ln>
          <a:effectLst>
            <a:softEdge rad="317500"/>
          </a:effectLst>
        </p:spPr>
      </p:pic>
      <p:pic>
        <p:nvPicPr>
          <p:cNvPr id="45064" name="Picture 2" descr="http://colos.fri.uni-lj.si/ERI/INFORMATIKA/Podatki_in_informacije/slike/informacija.gi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51662" y="4500563"/>
            <a:ext cx="2571750" cy="1860550"/>
          </a:xfrm>
          <a:prstGeom prst="rect">
            <a:avLst/>
          </a:prstGeom>
          <a:noFill/>
          <a:ln w="9525">
            <a:noFill/>
            <a:miter lim="800000"/>
            <a:headEnd/>
            <a:tailEnd/>
          </a:ln>
          <a:effectLst>
            <a:softEdge rad="317500"/>
          </a:effectLst>
        </p:spPr>
      </p:pic>
    </p:spTree>
    <p:extLst>
      <p:ext uri="{BB962C8B-B14F-4D97-AF65-F5344CB8AC3E}">
        <p14:creationId xmlns:p14="http://schemas.microsoft.com/office/powerpoint/2010/main" val="3707851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任意多边形 24"/>
          <p:cNvSpPr/>
          <p:nvPr>
            <p:custDataLst>
              <p:tags r:id="rId2"/>
            </p:custDataLst>
          </p:nvPr>
        </p:nvSpPr>
        <p:spPr>
          <a:xfrm flipH="1">
            <a:off x="11677415" y="5708462"/>
            <a:ext cx="511410" cy="1148645"/>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806" h="1809">
                <a:moveTo>
                  <a:pt x="0" y="0"/>
                </a:moveTo>
                <a:lnTo>
                  <a:pt x="806" y="1809"/>
                </a:lnTo>
                <a:lnTo>
                  <a:pt x="0" y="1809"/>
                </a:lnTo>
                <a:lnTo>
                  <a:pt x="0" y="0"/>
                </a:lnTo>
                <a:close/>
              </a:path>
            </a:pathLst>
          </a:custGeom>
          <a:solidFill>
            <a:schemeClr val="accent1">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en-US" sz="1799">
              <a:latin typeface="Arial" panose="020B0604020202020204" pitchFamily="34" charset="0"/>
              <a:sym typeface="Arial" panose="020B0604020202020204" pitchFamily="34" charset="0"/>
            </a:endParaRPr>
          </a:p>
        </p:txBody>
      </p:sp>
      <p:pic>
        <p:nvPicPr>
          <p:cNvPr id="11" name="图片 10" descr="C:\Users\rac32\OneDrive\Desktop\klara 6.pngklara 6"/>
          <p:cNvPicPr>
            <a:picLocks noChangeAspect="1"/>
          </p:cNvPicPr>
          <p:nvPr>
            <p:custDataLst>
              <p:tags r:id="rId3"/>
            </p:custDataLst>
          </p:nvPr>
        </p:nvPicPr>
        <p:blipFill>
          <a:blip r:embed="rId16" cstate="print">
            <a:extLst>
              <a:ext uri="{28A0092B-C50C-407E-A947-70E740481C1C}">
                <a14:useLocalDpi xmlns:a14="http://schemas.microsoft.com/office/drawing/2010/main"/>
              </a:ext>
            </a:extLst>
          </a:blip>
          <a:srcRect l="17261" r="17261"/>
          <a:stretch>
            <a:fillRect/>
          </a:stretch>
        </p:blipFill>
        <p:spPr>
          <a:xfrm>
            <a:off x="370108" y="1068685"/>
            <a:ext cx="4328303" cy="4810142"/>
          </a:xfrm>
          <a:custGeom>
            <a:avLst/>
            <a:gdLst>
              <a:gd name="connsiteX0" fmla="*/ 4524548 w 6414770"/>
              <a:gd name="connsiteY0" fmla="*/ 3601085 h 6857365"/>
              <a:gd name="connsiteX1" fmla="*/ 1753918 w 6414770"/>
              <a:gd name="connsiteY1" fmla="*/ 3601085 h 6857365"/>
              <a:gd name="connsiteX2" fmla="*/ 3342125 w 6414770"/>
              <a:gd name="connsiteY2" fmla="*/ 6857365 h 6857365"/>
              <a:gd name="connsiteX3" fmla="*/ 6112755 w 6414770"/>
              <a:gd name="connsiteY3" fmla="*/ 6857365 h 6857365"/>
              <a:gd name="connsiteX4" fmla="*/ 2768523 w 6414770"/>
              <a:gd name="connsiteY4" fmla="*/ 0 h 6857365"/>
              <a:gd name="connsiteX5" fmla="*/ 0 w 6414770"/>
              <a:gd name="connsiteY5" fmla="*/ 0 h 6857365"/>
              <a:gd name="connsiteX6" fmla="*/ 0 w 6414770"/>
              <a:gd name="connsiteY6" fmla="*/ 5080 h 6857365"/>
              <a:gd name="connsiteX7" fmla="*/ 1640159 w 6414770"/>
              <a:gd name="connsiteY7" fmla="*/ 3367405 h 6857365"/>
              <a:gd name="connsiteX8" fmla="*/ 4410587 w 6414770"/>
              <a:gd name="connsiteY8" fmla="*/ 3367405 h 6857365"/>
              <a:gd name="connsiteX9" fmla="*/ 5389933 w 6414770"/>
              <a:gd name="connsiteY9" fmla="*/ 0 h 6857365"/>
              <a:gd name="connsiteX10" fmla="*/ 3056429 w 6414770"/>
              <a:gd name="connsiteY10" fmla="*/ 0 h 6857365"/>
              <a:gd name="connsiteX11" fmla="*/ 6400801 w 6414770"/>
              <a:gd name="connsiteY11" fmla="*/ 6857365 h 6857365"/>
              <a:gd name="connsiteX12" fmla="*/ 6414770 w 6414770"/>
              <a:gd name="connsiteY12" fmla="*/ 6857365 h 6857365"/>
              <a:gd name="connsiteX13" fmla="*/ 6414770 w 6414770"/>
              <a:gd name="connsiteY13" fmla="*/ 2100580 h 6857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14770" h="6857365">
                <a:moveTo>
                  <a:pt x="4524548" y="3601085"/>
                </a:moveTo>
                <a:lnTo>
                  <a:pt x="1753918" y="3601085"/>
                </a:lnTo>
                <a:lnTo>
                  <a:pt x="3342125" y="6857365"/>
                </a:lnTo>
                <a:lnTo>
                  <a:pt x="6112755" y="6857365"/>
                </a:lnTo>
                <a:close/>
                <a:moveTo>
                  <a:pt x="2768523" y="0"/>
                </a:moveTo>
                <a:lnTo>
                  <a:pt x="0" y="0"/>
                </a:lnTo>
                <a:lnTo>
                  <a:pt x="0" y="5080"/>
                </a:lnTo>
                <a:lnTo>
                  <a:pt x="1640159" y="3367405"/>
                </a:lnTo>
                <a:lnTo>
                  <a:pt x="4410587" y="3367405"/>
                </a:lnTo>
                <a:close/>
                <a:moveTo>
                  <a:pt x="5389933" y="0"/>
                </a:moveTo>
                <a:lnTo>
                  <a:pt x="3056429" y="0"/>
                </a:lnTo>
                <a:lnTo>
                  <a:pt x="6400801" y="6857365"/>
                </a:lnTo>
                <a:lnTo>
                  <a:pt x="6414770" y="6857365"/>
                </a:lnTo>
                <a:lnTo>
                  <a:pt x="6414770" y="2100580"/>
                </a:lnTo>
                <a:close/>
              </a:path>
            </a:pathLst>
          </a:custGeom>
          <a:ln w="9525" cap="flat" cmpd="sng" algn="ctr">
            <a:solidFill>
              <a:schemeClr val="accent1">
                <a:alpha val="50000"/>
              </a:schemeClr>
            </a:solidFill>
            <a:prstDash val="solid"/>
            <a:round/>
            <a:headEnd type="none" w="med" len="med"/>
            <a:tailEnd type="none" w="med" len="med"/>
          </a:ln>
        </p:spPr>
      </p:pic>
      <p:sp>
        <p:nvSpPr>
          <p:cNvPr id="32" name="任意多边形 13"/>
          <p:cNvSpPr/>
          <p:nvPr>
            <p:custDataLst>
              <p:tags r:id="rId4"/>
            </p:custDataLst>
          </p:nvPr>
        </p:nvSpPr>
        <p:spPr>
          <a:xfrm>
            <a:off x="1974336" y="-100045"/>
            <a:ext cx="3357466" cy="6855579"/>
          </a:xfrm>
          <a:custGeom>
            <a:avLst/>
            <a:gdLst/>
            <a:ahLst/>
            <a:cxnLst>
              <a:cxn ang="3">
                <a:pos x="hc" y="t"/>
              </a:cxn>
              <a:cxn ang="cd2">
                <a:pos x="l" y="vc"/>
              </a:cxn>
              <a:cxn ang="cd4">
                <a:pos x="hc" y="b"/>
              </a:cxn>
              <a:cxn ang="0">
                <a:pos x="r" y="vc"/>
              </a:cxn>
            </a:cxnLst>
            <a:rect l="l" t="t" r="r" b="b"/>
            <a:pathLst>
              <a:path w="5289" h="10799">
                <a:moveTo>
                  <a:pt x="1614" y="0"/>
                </a:moveTo>
                <a:lnTo>
                  <a:pt x="5289" y="0"/>
                </a:lnTo>
                <a:lnTo>
                  <a:pt x="22" y="10799"/>
                </a:lnTo>
                <a:lnTo>
                  <a:pt x="0" y="10799"/>
                </a:lnTo>
                <a:lnTo>
                  <a:pt x="0" y="3308"/>
                </a:lnTo>
                <a:lnTo>
                  <a:pt x="1614" y="0"/>
                </a:lnTo>
                <a:close/>
              </a:path>
            </a:pathLst>
          </a:custGeom>
          <a:solidFill>
            <a:schemeClr val="accent1">
              <a:alpha val="2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en-US" sz="1799">
              <a:latin typeface="Arial" panose="020B0604020202020204" pitchFamily="34" charset="0"/>
              <a:sym typeface="Arial" panose="020B0604020202020204" pitchFamily="34" charset="0"/>
            </a:endParaRPr>
          </a:p>
        </p:txBody>
      </p:sp>
      <p:sp>
        <p:nvSpPr>
          <p:cNvPr id="3" name="标题 2"/>
          <p:cNvSpPr>
            <a:spLocks noGrp="1"/>
          </p:cNvSpPr>
          <p:nvPr>
            <p:ph type="title"/>
            <p:custDataLst>
              <p:tags r:id="rId5"/>
            </p:custDataLst>
          </p:nvPr>
        </p:nvSpPr>
        <p:spPr>
          <a:xfrm>
            <a:off x="6413098" y="452094"/>
            <a:ext cx="5486736" cy="791794"/>
          </a:xfrm>
        </p:spPr>
        <p:txBody>
          <a:bodyPr wrap="square" anchor="b">
            <a:normAutofit/>
          </a:bodyPr>
          <a:lstStyle/>
          <a:p>
            <a:pPr algn="l"/>
            <a:r>
              <a:rPr lang="en-US" b="1" dirty="0">
                <a:ln w="9525">
                  <a:solidFill>
                    <a:schemeClr val="bg1"/>
                  </a:solidFill>
                  <a:prstDash val="solid"/>
                </a:ln>
              </a:rPr>
              <a:t>IZZIVI PRI IMPLEMENTACIJI</a:t>
            </a:r>
          </a:p>
        </p:txBody>
      </p:sp>
      <p:sp>
        <p:nvSpPr>
          <p:cNvPr id="20" name="正文"/>
          <p:cNvSpPr txBox="1"/>
          <p:nvPr>
            <p:custDataLst>
              <p:tags r:id="rId6"/>
            </p:custDataLst>
          </p:nvPr>
        </p:nvSpPr>
        <p:spPr>
          <a:xfrm>
            <a:off x="6603661" y="1801826"/>
            <a:ext cx="5482027" cy="840827"/>
          </a:xfrm>
          <a:prstGeom prst="rect">
            <a:avLst/>
          </a:prstGeom>
          <a:noFill/>
        </p:spPr>
        <p:txBody>
          <a:bodyPr wrap="square" lIns="0" tIns="0" rIns="0" bIns="0" rtlCol="0" anchor="t" anchorCtr="0">
            <a:normAutofit/>
          </a:bodyPr>
          <a:lstStyle>
            <a:defPPr>
              <a:defRPr lang="en-US">
                <a:latin typeface="+mn-lt"/>
              </a:defRPr>
            </a:defPPr>
            <a:lvl1pPr marL="0" algn="l" defTabSz="914400" rtl="0" eaLnBrk="1" latinLnBrk="0" hangingPunct="1">
              <a:defRPr sz="1800" kern="1200">
                <a:solidFill>
                  <a:schemeClr val="tx1"/>
                </a:solidFill>
                <a:latin typeface="+mn-lt"/>
              </a:defRPr>
            </a:lvl1pPr>
            <a:lvl2pPr marL="457200" algn="l" defTabSz="914400" rtl="0" eaLnBrk="1" latinLnBrk="0" hangingPunct="1">
              <a:defRPr sz="1800" kern="1200">
                <a:solidFill>
                  <a:schemeClr val="tx1"/>
                </a:solidFill>
                <a:latin typeface="+mn-lt"/>
              </a:defRPr>
            </a:lvl2pPr>
            <a:lvl3pPr marL="914400" algn="l" defTabSz="914400" rtl="0" eaLnBrk="1" latinLnBrk="0" hangingPunct="1">
              <a:defRPr sz="1800" kern="1200">
                <a:solidFill>
                  <a:schemeClr val="tx1"/>
                </a:solidFill>
                <a:latin typeface="+mn-lt"/>
              </a:defRPr>
            </a:lvl3pPr>
            <a:lvl4pPr marL="1371600" algn="l" defTabSz="914400" rtl="0" eaLnBrk="1" latinLnBrk="0" hangingPunct="1">
              <a:defRPr sz="1800" kern="1200">
                <a:solidFill>
                  <a:schemeClr val="tx1"/>
                </a:solidFill>
                <a:latin typeface="+mn-lt"/>
              </a:defRPr>
            </a:lvl4pPr>
            <a:lvl5pPr marL="1828800" algn="l" defTabSz="914400" rtl="0" eaLnBrk="1" latinLnBrk="0" hangingPunct="1">
              <a:defRPr sz="1800" kern="1200">
                <a:solidFill>
                  <a:schemeClr val="tx1"/>
                </a:solidFill>
                <a:latin typeface="+mn-lt"/>
              </a:defRPr>
            </a:lvl5pPr>
            <a:lvl6pPr marL="2286000" algn="l" defTabSz="914400" rtl="0" eaLnBrk="1" latinLnBrk="0" hangingPunct="1">
              <a:defRPr sz="1800" kern="1200">
                <a:solidFill>
                  <a:schemeClr val="tx1"/>
                </a:solidFill>
                <a:latin typeface="+mn-lt"/>
              </a:defRPr>
            </a:lvl6pPr>
            <a:lvl7pPr marL="2743200" algn="l" defTabSz="914400" rtl="0" eaLnBrk="1" latinLnBrk="0" hangingPunct="1">
              <a:defRPr sz="1800" kern="1200">
                <a:solidFill>
                  <a:schemeClr val="tx1"/>
                </a:solidFill>
                <a:latin typeface="+mn-lt"/>
              </a:defRPr>
            </a:lvl7pPr>
            <a:lvl8pPr marL="3200400" algn="l" defTabSz="914400" rtl="0" eaLnBrk="1" latinLnBrk="0" hangingPunct="1">
              <a:defRPr sz="1800" kern="1200">
                <a:solidFill>
                  <a:schemeClr val="tx1"/>
                </a:solidFill>
                <a:latin typeface="+mn-lt"/>
              </a:defRPr>
            </a:lvl8pPr>
            <a:lvl9pPr marL="3657600" algn="l" defTabSz="914400" rtl="0" eaLnBrk="1" latinLnBrk="0" hangingPunct="1">
              <a:defRPr sz="1800" kern="1200">
                <a:solidFill>
                  <a:schemeClr val="tx1"/>
                </a:solidFill>
                <a:latin typeface="+mn-lt"/>
              </a:defRPr>
            </a:lvl9pPr>
          </a:lstStyle>
          <a:p>
            <a:pPr>
              <a:lnSpc>
                <a:spcPct val="150000"/>
              </a:lnSpc>
              <a:spcBef>
                <a:spcPct val="0"/>
              </a:spcBef>
              <a:spcAft>
                <a:spcPct val="0"/>
              </a:spcAft>
            </a:pPr>
            <a:r>
              <a:rPr lang="en-US" sz="1400" dirty="0">
                <a:ln>
                  <a:noFill/>
                  <a:prstDash val="sysDot"/>
                </a:ln>
                <a:solidFill>
                  <a:schemeClr val="tx1">
                    <a:lumMod val="85000"/>
                    <a:lumOff val="15000"/>
                  </a:schemeClr>
                </a:solidFill>
                <a:sym typeface="+mn-ea"/>
              </a:rPr>
              <a:t>Zahteva začetno vlaganje in vzdrževanje</a:t>
            </a:r>
          </a:p>
        </p:txBody>
      </p:sp>
      <p:sp>
        <p:nvSpPr>
          <p:cNvPr id="21" name="标题"/>
          <p:cNvSpPr txBox="1"/>
          <p:nvPr>
            <p:custDataLst>
              <p:tags r:id="rId7"/>
            </p:custDataLst>
          </p:nvPr>
        </p:nvSpPr>
        <p:spPr>
          <a:xfrm>
            <a:off x="6613183" y="1441897"/>
            <a:ext cx="5482027" cy="367590"/>
          </a:xfrm>
          <a:prstGeom prst="rect">
            <a:avLst/>
          </a:prstGeom>
          <a:noFill/>
        </p:spPr>
        <p:txBody>
          <a:bodyPr wrap="square" lIns="0" tIns="0" rIns="0" bIns="0" rtlCol="0" anchor="b">
            <a:normAutofit/>
          </a:bodyPr>
          <a:lstStyle>
            <a:defPPr>
              <a:defRPr lang="en-US">
                <a:latin typeface="+mj-lt"/>
              </a:defRPr>
            </a:defPPr>
            <a:lvl1pPr marL="0" algn="l" defTabSz="914400" rtl="0" eaLnBrk="1" latinLnBrk="0" hangingPunct="1">
              <a:defRPr sz="1800" kern="1200">
                <a:solidFill>
                  <a:schemeClr val="tx1"/>
                </a:solidFill>
                <a:latin typeface="+mj-lt"/>
              </a:defRPr>
            </a:lvl1pPr>
            <a:lvl2pPr marL="457200" algn="l" defTabSz="914400" rtl="0" eaLnBrk="1" latinLnBrk="0" hangingPunct="1">
              <a:defRPr sz="1800" kern="1200">
                <a:solidFill>
                  <a:schemeClr val="tx1"/>
                </a:solidFill>
                <a:latin typeface="+mj-lt"/>
              </a:defRPr>
            </a:lvl2pPr>
            <a:lvl3pPr marL="914400" algn="l" defTabSz="914400" rtl="0" eaLnBrk="1" latinLnBrk="0" hangingPunct="1">
              <a:defRPr sz="1800" kern="1200">
                <a:solidFill>
                  <a:schemeClr val="tx1"/>
                </a:solidFill>
                <a:latin typeface="+mj-lt"/>
              </a:defRPr>
            </a:lvl3pPr>
            <a:lvl4pPr marL="1371600" algn="l" defTabSz="914400" rtl="0" eaLnBrk="1" latinLnBrk="0" hangingPunct="1">
              <a:defRPr sz="1800" kern="1200">
                <a:solidFill>
                  <a:schemeClr val="tx1"/>
                </a:solidFill>
                <a:latin typeface="+mj-lt"/>
              </a:defRPr>
            </a:lvl4pPr>
            <a:lvl5pPr marL="1828800" algn="l" defTabSz="914400" rtl="0" eaLnBrk="1" latinLnBrk="0" hangingPunct="1">
              <a:defRPr sz="1800" kern="1200">
                <a:solidFill>
                  <a:schemeClr val="tx1"/>
                </a:solidFill>
                <a:latin typeface="+mj-lt"/>
              </a:defRPr>
            </a:lvl5pPr>
            <a:lvl6pPr marL="2286000" algn="l" defTabSz="914400" rtl="0" eaLnBrk="1" latinLnBrk="0" hangingPunct="1">
              <a:defRPr sz="1800" kern="1200">
                <a:solidFill>
                  <a:schemeClr val="tx1"/>
                </a:solidFill>
                <a:latin typeface="+mj-lt"/>
              </a:defRPr>
            </a:lvl6pPr>
            <a:lvl7pPr marL="2743200" algn="l" defTabSz="914400" rtl="0" eaLnBrk="1" latinLnBrk="0" hangingPunct="1">
              <a:defRPr sz="1800" kern="1200">
                <a:solidFill>
                  <a:schemeClr val="tx1"/>
                </a:solidFill>
                <a:latin typeface="+mj-lt"/>
              </a:defRPr>
            </a:lvl7pPr>
            <a:lvl8pPr marL="3200400" algn="l" defTabSz="914400" rtl="0" eaLnBrk="1" latinLnBrk="0" hangingPunct="1">
              <a:defRPr sz="1800" kern="1200">
                <a:solidFill>
                  <a:schemeClr val="tx1"/>
                </a:solidFill>
                <a:latin typeface="+mj-lt"/>
              </a:defRPr>
            </a:lvl8pPr>
            <a:lvl9pPr marL="3657600" algn="l" defTabSz="914400" rtl="0" eaLnBrk="1" latinLnBrk="0" hangingPunct="1">
              <a:defRPr sz="1800" kern="1200">
                <a:solidFill>
                  <a:schemeClr val="tx1"/>
                </a:solidFill>
                <a:latin typeface="+mj-lt"/>
              </a:defRPr>
            </a:lvl9pPr>
          </a:lstStyle>
          <a:p>
            <a:pPr lvl="0" algn="l">
              <a:spcBef>
                <a:spcPct val="0"/>
              </a:spcBef>
              <a:spcAft>
                <a:spcPct val="0"/>
              </a:spcAft>
              <a:buClr>
                <a:schemeClr val="accent1"/>
              </a:buClr>
              <a:buSzPct val="70000"/>
            </a:pPr>
            <a:r>
              <a:rPr lang="en-US" sz="1799" b="1" dirty="0" err="1">
                <a:solidFill>
                  <a:schemeClr val="accent1"/>
                </a:solidFill>
                <a:sym typeface="+mn-ea"/>
              </a:rPr>
              <a:t>Visoki</a:t>
            </a:r>
            <a:r>
              <a:rPr lang="en-US" sz="1799" b="1" dirty="0">
                <a:solidFill>
                  <a:schemeClr val="accent1"/>
                </a:solidFill>
                <a:sym typeface="+mn-ea"/>
              </a:rPr>
              <a:t> stroški nakupa in vzdrževanja;</a:t>
            </a:r>
          </a:p>
        </p:txBody>
      </p:sp>
      <p:sp>
        <p:nvSpPr>
          <p:cNvPr id="22" name="正文"/>
          <p:cNvSpPr txBox="1"/>
          <p:nvPr>
            <p:custDataLst>
              <p:tags r:id="rId8"/>
            </p:custDataLst>
          </p:nvPr>
        </p:nvSpPr>
        <p:spPr>
          <a:xfrm>
            <a:off x="4789414" y="5545218"/>
            <a:ext cx="5482027" cy="840827"/>
          </a:xfrm>
          <a:prstGeom prst="rect">
            <a:avLst/>
          </a:prstGeom>
          <a:noFill/>
        </p:spPr>
        <p:txBody>
          <a:bodyPr wrap="square" lIns="0" tIns="0" rIns="0" bIns="0" rtlCol="0" anchor="t" anchorCtr="0">
            <a:normAutofit/>
          </a:bodyPr>
          <a:lstStyle>
            <a:defPPr>
              <a:defRPr lang="en-US">
                <a:latin typeface="+mn-lt"/>
              </a:defRPr>
            </a:defPPr>
            <a:lvl1pPr marL="0" algn="l" defTabSz="914400" rtl="0" eaLnBrk="1" latinLnBrk="0" hangingPunct="1">
              <a:defRPr sz="1800" kern="1200">
                <a:solidFill>
                  <a:schemeClr val="tx1"/>
                </a:solidFill>
                <a:latin typeface="+mn-lt"/>
              </a:defRPr>
            </a:lvl1pPr>
            <a:lvl2pPr marL="457200" algn="l" defTabSz="914400" rtl="0" eaLnBrk="1" latinLnBrk="0" hangingPunct="1">
              <a:defRPr sz="1800" kern="1200">
                <a:solidFill>
                  <a:schemeClr val="tx1"/>
                </a:solidFill>
                <a:latin typeface="+mn-lt"/>
              </a:defRPr>
            </a:lvl2pPr>
            <a:lvl3pPr marL="914400" algn="l" defTabSz="914400" rtl="0" eaLnBrk="1" latinLnBrk="0" hangingPunct="1">
              <a:defRPr sz="1800" kern="1200">
                <a:solidFill>
                  <a:schemeClr val="tx1"/>
                </a:solidFill>
                <a:latin typeface="+mn-lt"/>
              </a:defRPr>
            </a:lvl3pPr>
            <a:lvl4pPr marL="1371600" algn="l" defTabSz="914400" rtl="0" eaLnBrk="1" latinLnBrk="0" hangingPunct="1">
              <a:defRPr sz="1800" kern="1200">
                <a:solidFill>
                  <a:schemeClr val="tx1"/>
                </a:solidFill>
                <a:latin typeface="+mn-lt"/>
              </a:defRPr>
            </a:lvl4pPr>
            <a:lvl5pPr marL="1828800" algn="l" defTabSz="914400" rtl="0" eaLnBrk="1" latinLnBrk="0" hangingPunct="1">
              <a:defRPr sz="1800" kern="1200">
                <a:solidFill>
                  <a:schemeClr val="tx1"/>
                </a:solidFill>
                <a:latin typeface="+mn-lt"/>
              </a:defRPr>
            </a:lvl5pPr>
            <a:lvl6pPr marL="2286000" algn="l" defTabSz="914400" rtl="0" eaLnBrk="1" latinLnBrk="0" hangingPunct="1">
              <a:defRPr sz="1800" kern="1200">
                <a:solidFill>
                  <a:schemeClr val="tx1"/>
                </a:solidFill>
                <a:latin typeface="+mn-lt"/>
              </a:defRPr>
            </a:lvl6pPr>
            <a:lvl7pPr marL="2743200" algn="l" defTabSz="914400" rtl="0" eaLnBrk="1" latinLnBrk="0" hangingPunct="1">
              <a:defRPr sz="1800" kern="1200">
                <a:solidFill>
                  <a:schemeClr val="tx1"/>
                </a:solidFill>
                <a:latin typeface="+mn-lt"/>
              </a:defRPr>
            </a:lvl7pPr>
            <a:lvl8pPr marL="3200400" algn="l" defTabSz="914400" rtl="0" eaLnBrk="1" latinLnBrk="0" hangingPunct="1">
              <a:defRPr sz="1800" kern="1200">
                <a:solidFill>
                  <a:schemeClr val="tx1"/>
                </a:solidFill>
                <a:latin typeface="+mn-lt"/>
              </a:defRPr>
            </a:lvl8pPr>
            <a:lvl9pPr marL="3657600" algn="l" defTabSz="914400" rtl="0" eaLnBrk="1" latinLnBrk="0" hangingPunct="1">
              <a:defRPr sz="1800" kern="1200">
                <a:solidFill>
                  <a:schemeClr val="tx1"/>
                </a:solidFill>
                <a:latin typeface="+mn-lt"/>
              </a:defRPr>
            </a:lvl9pPr>
          </a:lstStyle>
          <a:p>
            <a:pPr>
              <a:lnSpc>
                <a:spcPct val="150000"/>
              </a:lnSpc>
              <a:spcBef>
                <a:spcPct val="0"/>
              </a:spcBef>
              <a:spcAft>
                <a:spcPct val="0"/>
              </a:spcAft>
            </a:pPr>
            <a:r>
              <a:rPr lang="en-US" sz="1400" dirty="0">
                <a:ln>
                  <a:noFill/>
                  <a:prstDash val="sysDot"/>
                </a:ln>
                <a:solidFill>
                  <a:schemeClr val="tx1">
                    <a:lumMod val="85000"/>
                    <a:lumOff val="15000"/>
                  </a:schemeClr>
                </a:solidFill>
                <a:sym typeface="+mn-ea"/>
              </a:rPr>
              <a:t>Stalno posodabljanje in prilagajanje sistemov</a:t>
            </a:r>
          </a:p>
        </p:txBody>
      </p:sp>
      <p:sp>
        <p:nvSpPr>
          <p:cNvPr id="23" name="标题"/>
          <p:cNvSpPr txBox="1"/>
          <p:nvPr>
            <p:custDataLst>
              <p:tags r:id="rId9"/>
            </p:custDataLst>
          </p:nvPr>
        </p:nvSpPr>
        <p:spPr>
          <a:xfrm>
            <a:off x="4789414" y="5184654"/>
            <a:ext cx="5482027" cy="367590"/>
          </a:xfrm>
          <a:prstGeom prst="rect">
            <a:avLst/>
          </a:prstGeom>
          <a:noFill/>
        </p:spPr>
        <p:txBody>
          <a:bodyPr wrap="square" lIns="0" tIns="0" rIns="0" bIns="0" rtlCol="0" anchor="b">
            <a:normAutofit/>
          </a:bodyPr>
          <a:lstStyle>
            <a:defPPr>
              <a:defRPr lang="en-US">
                <a:latin typeface="+mj-lt"/>
              </a:defRPr>
            </a:defPPr>
            <a:lvl1pPr marL="0" algn="l" defTabSz="914400" rtl="0" eaLnBrk="1" latinLnBrk="0" hangingPunct="1">
              <a:defRPr sz="1800" kern="1200">
                <a:solidFill>
                  <a:schemeClr val="tx1"/>
                </a:solidFill>
                <a:latin typeface="+mj-lt"/>
              </a:defRPr>
            </a:lvl1pPr>
            <a:lvl2pPr marL="457200" algn="l" defTabSz="914400" rtl="0" eaLnBrk="1" latinLnBrk="0" hangingPunct="1">
              <a:defRPr sz="1800" kern="1200">
                <a:solidFill>
                  <a:schemeClr val="tx1"/>
                </a:solidFill>
                <a:latin typeface="+mj-lt"/>
              </a:defRPr>
            </a:lvl2pPr>
            <a:lvl3pPr marL="914400" algn="l" defTabSz="914400" rtl="0" eaLnBrk="1" latinLnBrk="0" hangingPunct="1">
              <a:defRPr sz="1800" kern="1200">
                <a:solidFill>
                  <a:schemeClr val="tx1"/>
                </a:solidFill>
                <a:latin typeface="+mj-lt"/>
              </a:defRPr>
            </a:lvl3pPr>
            <a:lvl4pPr marL="1371600" algn="l" defTabSz="914400" rtl="0" eaLnBrk="1" latinLnBrk="0" hangingPunct="1">
              <a:defRPr sz="1800" kern="1200">
                <a:solidFill>
                  <a:schemeClr val="tx1"/>
                </a:solidFill>
                <a:latin typeface="+mj-lt"/>
              </a:defRPr>
            </a:lvl4pPr>
            <a:lvl5pPr marL="1828800" algn="l" defTabSz="914400" rtl="0" eaLnBrk="1" latinLnBrk="0" hangingPunct="1">
              <a:defRPr sz="1800" kern="1200">
                <a:solidFill>
                  <a:schemeClr val="tx1"/>
                </a:solidFill>
                <a:latin typeface="+mj-lt"/>
              </a:defRPr>
            </a:lvl5pPr>
            <a:lvl6pPr marL="2286000" algn="l" defTabSz="914400" rtl="0" eaLnBrk="1" latinLnBrk="0" hangingPunct="1">
              <a:defRPr sz="1800" kern="1200">
                <a:solidFill>
                  <a:schemeClr val="tx1"/>
                </a:solidFill>
                <a:latin typeface="+mj-lt"/>
              </a:defRPr>
            </a:lvl6pPr>
            <a:lvl7pPr marL="2743200" algn="l" defTabSz="914400" rtl="0" eaLnBrk="1" latinLnBrk="0" hangingPunct="1">
              <a:defRPr sz="1800" kern="1200">
                <a:solidFill>
                  <a:schemeClr val="tx1"/>
                </a:solidFill>
                <a:latin typeface="+mj-lt"/>
              </a:defRPr>
            </a:lvl7pPr>
            <a:lvl8pPr marL="3200400" algn="l" defTabSz="914400" rtl="0" eaLnBrk="1" latinLnBrk="0" hangingPunct="1">
              <a:defRPr sz="1800" kern="1200">
                <a:solidFill>
                  <a:schemeClr val="tx1"/>
                </a:solidFill>
                <a:latin typeface="+mj-lt"/>
              </a:defRPr>
            </a:lvl8pPr>
            <a:lvl9pPr marL="3657600" algn="l" defTabSz="914400" rtl="0" eaLnBrk="1" latinLnBrk="0" hangingPunct="1">
              <a:defRPr sz="1800" kern="1200">
                <a:solidFill>
                  <a:schemeClr val="tx1"/>
                </a:solidFill>
                <a:latin typeface="+mj-lt"/>
              </a:defRPr>
            </a:lvl9pPr>
          </a:lstStyle>
          <a:p>
            <a:pPr lvl="0" algn="l">
              <a:spcBef>
                <a:spcPct val="0"/>
              </a:spcBef>
              <a:spcAft>
                <a:spcPct val="0"/>
              </a:spcAft>
              <a:buClr>
                <a:schemeClr val="accent1"/>
              </a:buClr>
              <a:buSzPct val="70000"/>
            </a:pPr>
            <a:r>
              <a:rPr lang="en-US" sz="1799" b="1" dirty="0" err="1">
                <a:solidFill>
                  <a:schemeClr val="accent1"/>
                </a:solidFill>
                <a:sym typeface="+mn-ea"/>
              </a:rPr>
              <a:t>Hitra</a:t>
            </a:r>
            <a:r>
              <a:rPr lang="en-US" sz="1799" b="1" dirty="0">
                <a:solidFill>
                  <a:schemeClr val="accent1"/>
                </a:solidFill>
                <a:sym typeface="+mn-ea"/>
              </a:rPr>
              <a:t> tehnološka sprememba in prilagodljivost;</a:t>
            </a:r>
          </a:p>
        </p:txBody>
      </p:sp>
      <p:sp>
        <p:nvSpPr>
          <p:cNvPr id="6" name="正文"/>
          <p:cNvSpPr txBox="1"/>
          <p:nvPr>
            <p:custDataLst>
              <p:tags r:id="rId10"/>
            </p:custDataLst>
          </p:nvPr>
        </p:nvSpPr>
        <p:spPr>
          <a:xfrm>
            <a:off x="6011396" y="3023174"/>
            <a:ext cx="5482027" cy="840827"/>
          </a:xfrm>
          <a:prstGeom prst="rect">
            <a:avLst/>
          </a:prstGeom>
          <a:noFill/>
        </p:spPr>
        <p:txBody>
          <a:bodyPr wrap="square" lIns="0" tIns="0" rIns="0" bIns="0" rtlCol="0" anchor="t" anchorCtr="0">
            <a:normAutofit/>
          </a:bodyPr>
          <a:lstStyle>
            <a:defPPr>
              <a:defRPr lang="en-US">
                <a:latin typeface="+mn-lt"/>
              </a:defRPr>
            </a:defPPr>
            <a:lvl1pPr marL="0" algn="l" defTabSz="914400" rtl="0" eaLnBrk="1" latinLnBrk="0" hangingPunct="1">
              <a:defRPr sz="1800" kern="1200">
                <a:solidFill>
                  <a:schemeClr val="tx1"/>
                </a:solidFill>
                <a:latin typeface="+mn-lt"/>
              </a:defRPr>
            </a:lvl1pPr>
            <a:lvl2pPr marL="457200" algn="l" defTabSz="914400" rtl="0" eaLnBrk="1" latinLnBrk="0" hangingPunct="1">
              <a:defRPr sz="1800" kern="1200">
                <a:solidFill>
                  <a:schemeClr val="tx1"/>
                </a:solidFill>
                <a:latin typeface="+mn-lt"/>
              </a:defRPr>
            </a:lvl2pPr>
            <a:lvl3pPr marL="914400" algn="l" defTabSz="914400" rtl="0" eaLnBrk="1" latinLnBrk="0" hangingPunct="1">
              <a:defRPr sz="1800" kern="1200">
                <a:solidFill>
                  <a:schemeClr val="tx1"/>
                </a:solidFill>
                <a:latin typeface="+mn-lt"/>
              </a:defRPr>
            </a:lvl3pPr>
            <a:lvl4pPr marL="1371600" algn="l" defTabSz="914400" rtl="0" eaLnBrk="1" latinLnBrk="0" hangingPunct="1">
              <a:defRPr sz="1800" kern="1200">
                <a:solidFill>
                  <a:schemeClr val="tx1"/>
                </a:solidFill>
                <a:latin typeface="+mn-lt"/>
              </a:defRPr>
            </a:lvl4pPr>
            <a:lvl5pPr marL="1828800" algn="l" defTabSz="914400" rtl="0" eaLnBrk="1" latinLnBrk="0" hangingPunct="1">
              <a:defRPr sz="1800" kern="1200">
                <a:solidFill>
                  <a:schemeClr val="tx1"/>
                </a:solidFill>
                <a:latin typeface="+mn-lt"/>
              </a:defRPr>
            </a:lvl5pPr>
            <a:lvl6pPr marL="2286000" algn="l" defTabSz="914400" rtl="0" eaLnBrk="1" latinLnBrk="0" hangingPunct="1">
              <a:defRPr sz="1800" kern="1200">
                <a:solidFill>
                  <a:schemeClr val="tx1"/>
                </a:solidFill>
                <a:latin typeface="+mn-lt"/>
              </a:defRPr>
            </a:lvl6pPr>
            <a:lvl7pPr marL="2743200" algn="l" defTabSz="914400" rtl="0" eaLnBrk="1" latinLnBrk="0" hangingPunct="1">
              <a:defRPr sz="1800" kern="1200">
                <a:solidFill>
                  <a:schemeClr val="tx1"/>
                </a:solidFill>
                <a:latin typeface="+mn-lt"/>
              </a:defRPr>
            </a:lvl7pPr>
            <a:lvl8pPr marL="3200400" algn="l" defTabSz="914400" rtl="0" eaLnBrk="1" latinLnBrk="0" hangingPunct="1">
              <a:defRPr sz="1800" kern="1200">
                <a:solidFill>
                  <a:schemeClr val="tx1"/>
                </a:solidFill>
                <a:latin typeface="+mn-lt"/>
              </a:defRPr>
            </a:lvl8pPr>
            <a:lvl9pPr marL="3657600" algn="l" defTabSz="914400" rtl="0" eaLnBrk="1" latinLnBrk="0" hangingPunct="1">
              <a:defRPr sz="1800" kern="1200">
                <a:solidFill>
                  <a:schemeClr val="tx1"/>
                </a:solidFill>
                <a:latin typeface="+mn-lt"/>
              </a:defRPr>
            </a:lvl9pPr>
          </a:lstStyle>
          <a:p>
            <a:pPr>
              <a:lnSpc>
                <a:spcPct val="150000"/>
              </a:lnSpc>
              <a:spcBef>
                <a:spcPct val="0"/>
              </a:spcBef>
              <a:spcAft>
                <a:spcPct val="0"/>
              </a:spcAft>
            </a:pPr>
            <a:r>
              <a:rPr lang="en-US" sz="1400" dirty="0">
                <a:ln>
                  <a:noFill/>
                  <a:prstDash val="sysDot"/>
                </a:ln>
                <a:solidFill>
                  <a:schemeClr val="tx1">
                    <a:lumMod val="85000"/>
                    <a:lumOff val="15000"/>
                  </a:schemeClr>
                </a:solidFill>
                <a:sym typeface="+mn-ea"/>
              </a:rPr>
              <a:t>Odpori in težave pri uvajanju zaposlenih v nove sisteme</a:t>
            </a:r>
          </a:p>
        </p:txBody>
      </p:sp>
      <p:sp>
        <p:nvSpPr>
          <p:cNvPr id="7" name="标题"/>
          <p:cNvSpPr txBox="1"/>
          <p:nvPr>
            <p:custDataLst>
              <p:tags r:id="rId11"/>
            </p:custDataLst>
          </p:nvPr>
        </p:nvSpPr>
        <p:spPr>
          <a:xfrm>
            <a:off x="6011396" y="2663245"/>
            <a:ext cx="5482027" cy="367590"/>
          </a:xfrm>
          <a:prstGeom prst="rect">
            <a:avLst/>
          </a:prstGeom>
          <a:noFill/>
        </p:spPr>
        <p:txBody>
          <a:bodyPr wrap="square" lIns="0" tIns="0" rIns="0" bIns="0" rtlCol="0" anchor="b">
            <a:normAutofit fontScale="97500"/>
          </a:bodyPr>
          <a:lstStyle>
            <a:defPPr>
              <a:defRPr lang="en-US">
                <a:latin typeface="+mj-lt"/>
              </a:defRPr>
            </a:defPPr>
            <a:lvl1pPr marL="0" algn="l" defTabSz="914400" rtl="0" eaLnBrk="1" latinLnBrk="0" hangingPunct="1">
              <a:defRPr sz="1800" kern="1200">
                <a:solidFill>
                  <a:schemeClr val="tx1"/>
                </a:solidFill>
                <a:latin typeface="+mj-lt"/>
              </a:defRPr>
            </a:lvl1pPr>
            <a:lvl2pPr marL="457200" algn="l" defTabSz="914400" rtl="0" eaLnBrk="1" latinLnBrk="0" hangingPunct="1">
              <a:defRPr sz="1800" kern="1200">
                <a:solidFill>
                  <a:schemeClr val="tx1"/>
                </a:solidFill>
                <a:latin typeface="+mj-lt"/>
              </a:defRPr>
            </a:lvl2pPr>
            <a:lvl3pPr marL="914400" algn="l" defTabSz="914400" rtl="0" eaLnBrk="1" latinLnBrk="0" hangingPunct="1">
              <a:defRPr sz="1800" kern="1200">
                <a:solidFill>
                  <a:schemeClr val="tx1"/>
                </a:solidFill>
                <a:latin typeface="+mj-lt"/>
              </a:defRPr>
            </a:lvl3pPr>
            <a:lvl4pPr marL="1371600" algn="l" defTabSz="914400" rtl="0" eaLnBrk="1" latinLnBrk="0" hangingPunct="1">
              <a:defRPr sz="1800" kern="1200">
                <a:solidFill>
                  <a:schemeClr val="tx1"/>
                </a:solidFill>
                <a:latin typeface="+mj-lt"/>
              </a:defRPr>
            </a:lvl4pPr>
            <a:lvl5pPr marL="1828800" algn="l" defTabSz="914400" rtl="0" eaLnBrk="1" latinLnBrk="0" hangingPunct="1">
              <a:defRPr sz="1800" kern="1200">
                <a:solidFill>
                  <a:schemeClr val="tx1"/>
                </a:solidFill>
                <a:latin typeface="+mj-lt"/>
              </a:defRPr>
            </a:lvl5pPr>
            <a:lvl6pPr marL="2286000" algn="l" defTabSz="914400" rtl="0" eaLnBrk="1" latinLnBrk="0" hangingPunct="1">
              <a:defRPr sz="1800" kern="1200">
                <a:solidFill>
                  <a:schemeClr val="tx1"/>
                </a:solidFill>
                <a:latin typeface="+mj-lt"/>
              </a:defRPr>
            </a:lvl6pPr>
            <a:lvl7pPr marL="2743200" algn="l" defTabSz="914400" rtl="0" eaLnBrk="1" latinLnBrk="0" hangingPunct="1">
              <a:defRPr sz="1800" kern="1200">
                <a:solidFill>
                  <a:schemeClr val="tx1"/>
                </a:solidFill>
                <a:latin typeface="+mj-lt"/>
              </a:defRPr>
            </a:lvl7pPr>
            <a:lvl8pPr marL="3200400" algn="l" defTabSz="914400" rtl="0" eaLnBrk="1" latinLnBrk="0" hangingPunct="1">
              <a:defRPr sz="1800" kern="1200">
                <a:solidFill>
                  <a:schemeClr val="tx1"/>
                </a:solidFill>
                <a:latin typeface="+mj-lt"/>
              </a:defRPr>
            </a:lvl8pPr>
            <a:lvl9pPr marL="3657600" algn="l" defTabSz="914400" rtl="0" eaLnBrk="1" latinLnBrk="0" hangingPunct="1">
              <a:defRPr sz="1800" kern="1200">
                <a:solidFill>
                  <a:schemeClr val="tx1"/>
                </a:solidFill>
                <a:latin typeface="+mj-lt"/>
              </a:defRPr>
            </a:lvl9pPr>
          </a:lstStyle>
          <a:p>
            <a:pPr lvl="0" algn="l">
              <a:spcBef>
                <a:spcPct val="0"/>
              </a:spcBef>
              <a:spcAft>
                <a:spcPct val="0"/>
              </a:spcAft>
              <a:buClr>
                <a:schemeClr val="accent1"/>
              </a:buClr>
              <a:buSzPct val="70000"/>
            </a:pPr>
            <a:r>
              <a:rPr lang="en-US" sz="1999" b="1" dirty="0" err="1">
                <a:solidFill>
                  <a:schemeClr val="accent1"/>
                </a:solidFill>
                <a:sym typeface="+mn-ea"/>
              </a:rPr>
              <a:t>Usposabljanje</a:t>
            </a:r>
            <a:r>
              <a:rPr lang="en-US" sz="1999" b="1" dirty="0">
                <a:solidFill>
                  <a:schemeClr val="accent1"/>
                </a:solidFill>
                <a:sym typeface="+mn-ea"/>
              </a:rPr>
              <a:t> zaposlenih in sprememba kulture;</a:t>
            </a:r>
          </a:p>
        </p:txBody>
      </p:sp>
      <p:sp>
        <p:nvSpPr>
          <p:cNvPr id="2" name="正文"/>
          <p:cNvSpPr txBox="1"/>
          <p:nvPr>
            <p:custDataLst>
              <p:tags r:id="rId12"/>
            </p:custDataLst>
          </p:nvPr>
        </p:nvSpPr>
        <p:spPr>
          <a:xfrm>
            <a:off x="5401993" y="4282609"/>
            <a:ext cx="5482027" cy="840827"/>
          </a:xfrm>
          <a:prstGeom prst="rect">
            <a:avLst/>
          </a:prstGeom>
          <a:noFill/>
        </p:spPr>
        <p:txBody>
          <a:bodyPr wrap="square" lIns="0" tIns="0" rIns="0" bIns="0" rtlCol="0" anchor="t" anchorCtr="0">
            <a:normAutofit/>
          </a:bodyPr>
          <a:lstStyle>
            <a:defPPr>
              <a:defRPr lang="en-US">
                <a:latin typeface="+mn-lt"/>
              </a:defRPr>
            </a:defPPr>
            <a:lvl1pPr marL="0" algn="l" defTabSz="914400" rtl="0" eaLnBrk="1" latinLnBrk="0" hangingPunct="1">
              <a:defRPr sz="1800" kern="1200">
                <a:solidFill>
                  <a:schemeClr val="tx1"/>
                </a:solidFill>
                <a:latin typeface="+mn-lt"/>
              </a:defRPr>
            </a:lvl1pPr>
            <a:lvl2pPr marL="457200" algn="l" defTabSz="914400" rtl="0" eaLnBrk="1" latinLnBrk="0" hangingPunct="1">
              <a:defRPr sz="1800" kern="1200">
                <a:solidFill>
                  <a:schemeClr val="tx1"/>
                </a:solidFill>
                <a:latin typeface="+mn-lt"/>
              </a:defRPr>
            </a:lvl2pPr>
            <a:lvl3pPr marL="914400" algn="l" defTabSz="914400" rtl="0" eaLnBrk="1" latinLnBrk="0" hangingPunct="1">
              <a:defRPr sz="1800" kern="1200">
                <a:solidFill>
                  <a:schemeClr val="tx1"/>
                </a:solidFill>
                <a:latin typeface="+mn-lt"/>
              </a:defRPr>
            </a:lvl3pPr>
            <a:lvl4pPr marL="1371600" algn="l" defTabSz="914400" rtl="0" eaLnBrk="1" latinLnBrk="0" hangingPunct="1">
              <a:defRPr sz="1800" kern="1200">
                <a:solidFill>
                  <a:schemeClr val="tx1"/>
                </a:solidFill>
                <a:latin typeface="+mn-lt"/>
              </a:defRPr>
            </a:lvl4pPr>
            <a:lvl5pPr marL="1828800" algn="l" defTabSz="914400" rtl="0" eaLnBrk="1" latinLnBrk="0" hangingPunct="1">
              <a:defRPr sz="1800" kern="1200">
                <a:solidFill>
                  <a:schemeClr val="tx1"/>
                </a:solidFill>
                <a:latin typeface="+mn-lt"/>
              </a:defRPr>
            </a:lvl5pPr>
            <a:lvl6pPr marL="2286000" algn="l" defTabSz="914400" rtl="0" eaLnBrk="1" latinLnBrk="0" hangingPunct="1">
              <a:defRPr sz="1800" kern="1200">
                <a:solidFill>
                  <a:schemeClr val="tx1"/>
                </a:solidFill>
                <a:latin typeface="+mn-lt"/>
              </a:defRPr>
            </a:lvl6pPr>
            <a:lvl7pPr marL="2743200" algn="l" defTabSz="914400" rtl="0" eaLnBrk="1" latinLnBrk="0" hangingPunct="1">
              <a:defRPr sz="1800" kern="1200">
                <a:solidFill>
                  <a:schemeClr val="tx1"/>
                </a:solidFill>
                <a:latin typeface="+mn-lt"/>
              </a:defRPr>
            </a:lvl7pPr>
            <a:lvl8pPr marL="3200400" algn="l" defTabSz="914400" rtl="0" eaLnBrk="1" latinLnBrk="0" hangingPunct="1">
              <a:defRPr sz="1800" kern="1200">
                <a:solidFill>
                  <a:schemeClr val="tx1"/>
                </a:solidFill>
                <a:latin typeface="+mn-lt"/>
              </a:defRPr>
            </a:lvl8pPr>
            <a:lvl9pPr marL="3657600" algn="l" defTabSz="914400" rtl="0" eaLnBrk="1" latinLnBrk="0" hangingPunct="1">
              <a:defRPr sz="1800" kern="1200">
                <a:solidFill>
                  <a:schemeClr val="tx1"/>
                </a:solidFill>
                <a:latin typeface="+mn-lt"/>
              </a:defRPr>
            </a:lvl9pPr>
          </a:lstStyle>
          <a:p>
            <a:pPr>
              <a:lnSpc>
                <a:spcPct val="150000"/>
              </a:lnSpc>
              <a:spcBef>
                <a:spcPct val="0"/>
              </a:spcBef>
              <a:spcAft>
                <a:spcPct val="0"/>
              </a:spcAft>
            </a:pPr>
            <a:r>
              <a:rPr lang="en-US" sz="1400" dirty="0">
                <a:ln>
                  <a:noFill/>
                  <a:prstDash val="sysDot"/>
                </a:ln>
                <a:solidFill>
                  <a:schemeClr val="tx1">
                    <a:lumMod val="85000"/>
                    <a:lumOff val="15000"/>
                  </a:schemeClr>
                </a:solidFill>
                <a:sym typeface="+mn-ea"/>
              </a:rPr>
              <a:t>Zaščita pred hekerskimi napadi in izgubi podatkov</a:t>
            </a:r>
          </a:p>
        </p:txBody>
      </p:sp>
      <p:sp>
        <p:nvSpPr>
          <p:cNvPr id="4" name="标题"/>
          <p:cNvSpPr txBox="1"/>
          <p:nvPr>
            <p:custDataLst>
              <p:tags r:id="rId13"/>
            </p:custDataLst>
          </p:nvPr>
        </p:nvSpPr>
        <p:spPr>
          <a:xfrm>
            <a:off x="5401993" y="3922045"/>
            <a:ext cx="5482027" cy="367590"/>
          </a:xfrm>
          <a:prstGeom prst="rect">
            <a:avLst/>
          </a:prstGeom>
          <a:noFill/>
        </p:spPr>
        <p:txBody>
          <a:bodyPr wrap="square" lIns="0" tIns="0" rIns="0" bIns="0" rtlCol="0" anchor="b">
            <a:normAutofit/>
          </a:bodyPr>
          <a:lstStyle>
            <a:defPPr>
              <a:defRPr lang="en-US">
                <a:latin typeface="+mj-lt"/>
              </a:defRPr>
            </a:defPPr>
            <a:lvl1pPr marL="0" algn="l" defTabSz="914400" rtl="0" eaLnBrk="1" latinLnBrk="0" hangingPunct="1">
              <a:defRPr sz="1800" kern="1200">
                <a:solidFill>
                  <a:schemeClr val="tx1"/>
                </a:solidFill>
                <a:latin typeface="+mj-lt"/>
              </a:defRPr>
            </a:lvl1pPr>
            <a:lvl2pPr marL="457200" algn="l" defTabSz="914400" rtl="0" eaLnBrk="1" latinLnBrk="0" hangingPunct="1">
              <a:defRPr sz="1800" kern="1200">
                <a:solidFill>
                  <a:schemeClr val="tx1"/>
                </a:solidFill>
                <a:latin typeface="+mj-lt"/>
              </a:defRPr>
            </a:lvl2pPr>
            <a:lvl3pPr marL="914400" algn="l" defTabSz="914400" rtl="0" eaLnBrk="1" latinLnBrk="0" hangingPunct="1">
              <a:defRPr sz="1800" kern="1200">
                <a:solidFill>
                  <a:schemeClr val="tx1"/>
                </a:solidFill>
                <a:latin typeface="+mj-lt"/>
              </a:defRPr>
            </a:lvl3pPr>
            <a:lvl4pPr marL="1371600" algn="l" defTabSz="914400" rtl="0" eaLnBrk="1" latinLnBrk="0" hangingPunct="1">
              <a:defRPr sz="1800" kern="1200">
                <a:solidFill>
                  <a:schemeClr val="tx1"/>
                </a:solidFill>
                <a:latin typeface="+mj-lt"/>
              </a:defRPr>
            </a:lvl4pPr>
            <a:lvl5pPr marL="1828800" algn="l" defTabSz="914400" rtl="0" eaLnBrk="1" latinLnBrk="0" hangingPunct="1">
              <a:defRPr sz="1800" kern="1200">
                <a:solidFill>
                  <a:schemeClr val="tx1"/>
                </a:solidFill>
                <a:latin typeface="+mj-lt"/>
              </a:defRPr>
            </a:lvl5pPr>
            <a:lvl6pPr marL="2286000" algn="l" defTabSz="914400" rtl="0" eaLnBrk="1" latinLnBrk="0" hangingPunct="1">
              <a:defRPr sz="1800" kern="1200">
                <a:solidFill>
                  <a:schemeClr val="tx1"/>
                </a:solidFill>
                <a:latin typeface="+mj-lt"/>
              </a:defRPr>
            </a:lvl6pPr>
            <a:lvl7pPr marL="2743200" algn="l" defTabSz="914400" rtl="0" eaLnBrk="1" latinLnBrk="0" hangingPunct="1">
              <a:defRPr sz="1800" kern="1200">
                <a:solidFill>
                  <a:schemeClr val="tx1"/>
                </a:solidFill>
                <a:latin typeface="+mj-lt"/>
              </a:defRPr>
            </a:lvl7pPr>
            <a:lvl8pPr marL="3200400" algn="l" defTabSz="914400" rtl="0" eaLnBrk="1" latinLnBrk="0" hangingPunct="1">
              <a:defRPr sz="1800" kern="1200">
                <a:solidFill>
                  <a:schemeClr val="tx1"/>
                </a:solidFill>
                <a:latin typeface="+mj-lt"/>
              </a:defRPr>
            </a:lvl8pPr>
            <a:lvl9pPr marL="3657600" algn="l" defTabSz="914400" rtl="0" eaLnBrk="1" latinLnBrk="0" hangingPunct="1">
              <a:defRPr sz="1800" kern="1200">
                <a:solidFill>
                  <a:schemeClr val="tx1"/>
                </a:solidFill>
                <a:latin typeface="+mj-lt"/>
              </a:defRPr>
            </a:lvl9pPr>
          </a:lstStyle>
          <a:p>
            <a:pPr lvl="0" algn="l">
              <a:spcBef>
                <a:spcPct val="0"/>
              </a:spcBef>
              <a:spcAft>
                <a:spcPct val="0"/>
              </a:spcAft>
              <a:buClr>
                <a:schemeClr val="accent1"/>
              </a:buClr>
              <a:buSzPct val="70000"/>
            </a:pPr>
            <a:r>
              <a:rPr lang="en-US" sz="1799" b="1" dirty="0" err="1">
                <a:solidFill>
                  <a:schemeClr val="accent1"/>
                </a:solidFill>
                <a:sym typeface="+mn-ea"/>
              </a:rPr>
              <a:t>Varnost</a:t>
            </a:r>
            <a:r>
              <a:rPr lang="en-US" sz="1799" b="1" dirty="0">
                <a:solidFill>
                  <a:schemeClr val="accent1"/>
                </a:solidFill>
                <a:sym typeface="+mn-ea"/>
              </a:rPr>
              <a:t> in zaščita podatkov;</a:t>
            </a:r>
          </a:p>
        </p:txBody>
      </p:sp>
    </p:spTree>
    <p:custDataLst>
      <p:tags r:id="rId1"/>
    </p:custDataLst>
    <p:extLst>
      <p:ext uri="{BB962C8B-B14F-4D97-AF65-F5344CB8AC3E}">
        <p14:creationId xmlns:p14="http://schemas.microsoft.com/office/powerpoint/2010/main" val="394078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heel(1)">
                                      <p:cBhvr>
                                        <p:cTn id="12" dur="2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circle(in)">
                                      <p:cBhvr>
                                        <p:cTn id="22" dur="20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wheel(1)">
                                      <p:cBhvr>
                                        <p:cTn id="27" dur="20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wipe(down)">
                                      <p:cBhvr>
                                        <p:cTn id="32" dur="500"/>
                                        <p:tgtEl>
                                          <p:spTgt spid="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23">
                                            <p:txEl>
                                              <p:pRg st="0" end="0"/>
                                            </p:txEl>
                                          </p:spTgt>
                                        </p:tgtEl>
                                        <p:attrNameLst>
                                          <p:attrName>style.visibility</p:attrName>
                                        </p:attrNameLst>
                                      </p:cBhvr>
                                      <p:to>
                                        <p:strVal val="visible"/>
                                      </p:to>
                                    </p:set>
                                    <p:animEffect transition="in" filter="wheel(1)">
                                      <p:cBhvr>
                                        <p:cTn id="37" dur="2000"/>
                                        <p:tgtEl>
                                          <p:spTgt spid="2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2">
                                            <p:txEl>
                                              <p:pRg st="0" end="0"/>
                                            </p:txEl>
                                          </p:spTgt>
                                        </p:tgtEl>
                                        <p:attrNameLst>
                                          <p:attrName>style.visibility</p:attrName>
                                        </p:attrNameLst>
                                      </p:cBhvr>
                                      <p:to>
                                        <p:strVal val="visible"/>
                                      </p:to>
                                    </p:set>
                                    <p:animEffect transition="in" filter="wipe(down)">
                                      <p:cBhvr>
                                        <p:cTn id="42"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custDataLst>
              <p:tags r:id="rId2"/>
            </p:custDataLst>
          </p:nvPr>
        </p:nvSpPr>
        <p:spPr>
          <a:xfrm>
            <a:off x="2326668" y="565260"/>
            <a:ext cx="8768336" cy="763071"/>
          </a:xfrm>
        </p:spPr>
        <p:txBody>
          <a:bodyPr vert="horz" wrap="square" lIns="0" tIns="45708" rIns="90147" bIns="45708" rtlCol="0" anchor="b" anchorCtr="0">
            <a:normAutofit fontScale="90000"/>
          </a:bodyPr>
          <a:lstStyle/>
          <a:p>
            <a:pPr lvl="0" algn="l">
              <a:lnSpc>
                <a:spcPct val="90000"/>
              </a:lnSpc>
              <a:buClrTx/>
              <a:buSzTx/>
              <a:buFontTx/>
            </a:pPr>
            <a:r>
              <a:rPr lang="en-US" b="1" dirty="0">
                <a:ln/>
                <a:effectLst>
                  <a:innerShdw blurRad="63500" dist="50800" dir="13500000">
                    <a:srgbClr val="000000">
                      <a:alpha val="50000"/>
                    </a:srgbClr>
                  </a:innerShdw>
                </a:effectLst>
                <a:sym typeface="+mn-ea"/>
              </a:rPr>
              <a:t>TEHNOLOŠKI NAPREDEK IN PRIHODNOST INFORMACIJSKIH SISTEMOV</a:t>
            </a:r>
          </a:p>
        </p:txBody>
      </p:sp>
      <p:sp>
        <p:nvSpPr>
          <p:cNvPr id="22" name="矩形 21"/>
          <p:cNvSpPr/>
          <p:nvPr>
            <p:custDataLst>
              <p:tags r:id="rId3"/>
            </p:custDataLst>
          </p:nvPr>
        </p:nvSpPr>
        <p:spPr>
          <a:xfrm>
            <a:off x="10627131" y="893"/>
            <a:ext cx="1625177" cy="68562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Arial" panose="020B0604020202020204" pitchFamily="34" charset="0"/>
              <a:sym typeface="Arial" panose="020B0604020202020204" pitchFamily="34" charset="0"/>
            </a:endParaRPr>
          </a:p>
        </p:txBody>
      </p:sp>
      <p:sp>
        <p:nvSpPr>
          <p:cNvPr id="21" name="圆角矩形 20"/>
          <p:cNvSpPr/>
          <p:nvPr>
            <p:custDataLst>
              <p:tags r:id="rId4"/>
            </p:custDataLst>
          </p:nvPr>
        </p:nvSpPr>
        <p:spPr>
          <a:xfrm>
            <a:off x="6475313" y="2166314"/>
            <a:ext cx="5344673" cy="3855986"/>
          </a:xfrm>
          <a:prstGeom prst="roundRect">
            <a:avLst>
              <a:gd name="adj" fmla="val 3764"/>
            </a:avLst>
          </a:prstGeom>
          <a:solidFill>
            <a:schemeClr val="lt1">
              <a:lumMod val="100000"/>
              <a:alpha val="30000"/>
            </a:schemeClr>
          </a:solidFill>
          <a:ln>
            <a:noFill/>
          </a:ln>
          <a:effectLst>
            <a:outerShdw blurRad="254000" dist="25400" dir="2700000" algn="tl" rotWithShape="0">
              <a:schemeClr val="tx1">
                <a:lumMod val="50000"/>
                <a:lumOff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sz="1799">
              <a:latin typeface="Arial" panose="020B0604020202020204" pitchFamily="34" charset="0"/>
              <a:sym typeface="+mn-lt"/>
            </a:endParaRPr>
          </a:p>
        </p:txBody>
      </p:sp>
      <p:sp>
        <p:nvSpPr>
          <p:cNvPr id="23" name="圆角矩形 22"/>
          <p:cNvSpPr/>
          <p:nvPr>
            <p:custDataLst>
              <p:tags r:id="rId5"/>
            </p:custDataLst>
          </p:nvPr>
        </p:nvSpPr>
        <p:spPr>
          <a:xfrm>
            <a:off x="6275975" y="1886986"/>
            <a:ext cx="5344673" cy="3855986"/>
          </a:xfrm>
          <a:prstGeom prst="roundRect">
            <a:avLst>
              <a:gd name="adj" fmla="val 3764"/>
            </a:avLst>
          </a:prstGeom>
          <a:solidFill>
            <a:schemeClr val="lt1">
              <a:lumMod val="100000"/>
              <a:alpha val="40000"/>
            </a:schemeClr>
          </a:solidFill>
          <a:ln>
            <a:noFill/>
          </a:ln>
          <a:effectLst>
            <a:outerShdw blurRad="254000" dist="25400" dir="2700000" algn="tl" rotWithShape="0">
              <a:schemeClr val="tx1">
                <a:lumMod val="50000"/>
                <a:lumOff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sz="1799">
              <a:latin typeface="Arial" panose="020B0604020202020204" pitchFamily="34" charset="0"/>
              <a:sym typeface="+mn-lt"/>
            </a:endParaRPr>
          </a:p>
        </p:txBody>
      </p:sp>
      <p:sp>
        <p:nvSpPr>
          <p:cNvPr id="24" name="圆角矩形 23"/>
          <p:cNvSpPr/>
          <p:nvPr>
            <p:custDataLst>
              <p:tags r:id="rId6"/>
            </p:custDataLst>
          </p:nvPr>
        </p:nvSpPr>
        <p:spPr>
          <a:xfrm>
            <a:off x="6067115" y="1607659"/>
            <a:ext cx="5344673" cy="3855986"/>
          </a:xfrm>
          <a:prstGeom prst="roundRect">
            <a:avLst>
              <a:gd name="adj" fmla="val 3764"/>
            </a:avLst>
          </a:prstGeom>
          <a:solidFill>
            <a:schemeClr val="lt1">
              <a:lumMod val="100000"/>
            </a:schemeClr>
          </a:solidFill>
          <a:ln>
            <a:noFill/>
          </a:ln>
          <a:effectLst>
            <a:outerShdw blurRad="254000" dist="25400" dir="2700000" algn="tl" rotWithShape="0">
              <a:schemeClr val="tx1">
                <a:lumMod val="50000"/>
                <a:lumOff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sz="1799">
              <a:latin typeface="Arial" panose="020B0604020202020204" pitchFamily="34" charset="0"/>
              <a:sym typeface="+mn-lt"/>
            </a:endParaRPr>
          </a:p>
        </p:txBody>
      </p:sp>
      <p:pic>
        <p:nvPicPr>
          <p:cNvPr id="25" name="图片 24" descr="VCG41N1380127221"/>
          <p:cNvPicPr>
            <a:picLocks noChangeAspect="1"/>
          </p:cNvPicPr>
          <p:nvPr>
            <p:custDataLst>
              <p:tags r:id="rId7"/>
            </p:custDataLst>
          </p:nvPr>
        </p:nvPicPr>
        <p:blipFill>
          <a:blip r:embed="rId13" cstate="print">
            <a:extLst>
              <a:ext uri="{28A0092B-C50C-407E-A947-70E740481C1C}">
                <a14:useLocalDpi xmlns:a14="http://schemas.microsoft.com/office/drawing/2010/main"/>
              </a:ext>
            </a:extLst>
          </a:blip>
          <a:srcRect/>
          <a:stretch>
            <a:fillRect/>
          </a:stretch>
        </p:blipFill>
        <p:spPr>
          <a:xfrm>
            <a:off x="6384531" y="1907301"/>
            <a:ext cx="4710473" cy="3256702"/>
          </a:xfrm>
          <a:custGeom>
            <a:avLst/>
            <a:gdLst/>
            <a:ahLst/>
            <a:cxnLst>
              <a:cxn ang="3">
                <a:pos x="hc" y="t"/>
              </a:cxn>
              <a:cxn ang="cd2">
                <a:pos x="l" y="vc"/>
              </a:cxn>
              <a:cxn ang="cd4">
                <a:pos x="hc" y="b"/>
              </a:cxn>
              <a:cxn ang="0">
                <a:pos x="r" y="vc"/>
              </a:cxn>
            </a:cxnLst>
            <a:rect l="l" t="t" r="r" b="b"/>
            <a:pathLst>
              <a:path w="7420" h="3602">
                <a:moveTo>
                  <a:pt x="136" y="0"/>
                </a:moveTo>
                <a:lnTo>
                  <a:pt x="7284" y="0"/>
                </a:lnTo>
                <a:cubicBezTo>
                  <a:pt x="7359" y="0"/>
                  <a:pt x="7420" y="61"/>
                  <a:pt x="7420" y="136"/>
                </a:cubicBezTo>
                <a:lnTo>
                  <a:pt x="7420" y="3466"/>
                </a:lnTo>
                <a:cubicBezTo>
                  <a:pt x="7420" y="3541"/>
                  <a:pt x="7359" y="3602"/>
                  <a:pt x="7284" y="3602"/>
                </a:cubicBezTo>
                <a:lnTo>
                  <a:pt x="136" y="3602"/>
                </a:lnTo>
                <a:cubicBezTo>
                  <a:pt x="61" y="3602"/>
                  <a:pt x="0" y="3541"/>
                  <a:pt x="0" y="3466"/>
                </a:cubicBezTo>
                <a:lnTo>
                  <a:pt x="0" y="136"/>
                </a:lnTo>
                <a:cubicBezTo>
                  <a:pt x="0" y="61"/>
                  <a:pt x="61" y="0"/>
                  <a:pt x="136" y="0"/>
                </a:cubicBezTo>
                <a:close/>
              </a:path>
            </a:pathLst>
          </a:custGeom>
          <a:ln w="3175" cap="flat" cmpd="sng" algn="ctr">
            <a:solidFill>
              <a:schemeClr val="tx1">
                <a:lumMod val="40000"/>
                <a:lumOff val="60000"/>
                <a:alpha val="20000"/>
              </a:schemeClr>
            </a:solidFill>
            <a:prstDash val="solid"/>
            <a:round/>
            <a:headEnd type="none" w="med" len="med"/>
            <a:tailEnd type="none" w="med" len="med"/>
          </a:ln>
        </p:spPr>
      </p:pic>
      <p:sp>
        <p:nvSpPr>
          <p:cNvPr id="8" name="矩形 7"/>
          <p:cNvSpPr/>
          <p:nvPr>
            <p:custDataLst>
              <p:tags r:id="rId8"/>
            </p:custDataLst>
          </p:nvPr>
        </p:nvSpPr>
        <p:spPr>
          <a:xfrm>
            <a:off x="1773931" y="3807463"/>
            <a:ext cx="3395527" cy="393019"/>
          </a:xfrm>
          <a:prstGeom prst="rect">
            <a:avLst/>
          </a:prstGeom>
          <a:noFill/>
        </p:spPr>
        <p:txBody>
          <a:bodyPr wrap="square" lIns="0" tIns="0" rIns="0" bIns="36186" rtlCol="0" anchor="b" anchorCtr="0">
            <a:normAutofit/>
          </a:bodyPr>
          <a:lstStyle/>
          <a:p>
            <a:pPr>
              <a:spcBef>
                <a:spcPct val="0"/>
              </a:spcBef>
              <a:spcAft>
                <a:spcPct val="0"/>
              </a:spcAft>
              <a:buClr>
                <a:srgbClr val="000000"/>
              </a:buClr>
              <a:buSzPct val="70000"/>
            </a:pPr>
            <a:endParaRPr lang="en-US" sz="1400" b="1" dirty="0">
              <a:effectLst>
                <a:reflection blurRad="6350" stA="50000" endA="300" endPos="50000" dist="29997" dir="5400000" sy="-100000" algn="bl" rotWithShape="0"/>
              </a:effectLst>
              <a:latin typeface="+mj-lt"/>
              <a:sym typeface="+mn-ea"/>
            </a:endParaRPr>
          </a:p>
        </p:txBody>
      </p:sp>
      <p:sp>
        <p:nvSpPr>
          <p:cNvPr id="9" name="矩形 8"/>
          <p:cNvSpPr/>
          <p:nvPr>
            <p:custDataLst>
              <p:tags r:id="rId9"/>
            </p:custDataLst>
          </p:nvPr>
        </p:nvSpPr>
        <p:spPr>
          <a:xfrm>
            <a:off x="1917946" y="4863260"/>
            <a:ext cx="3530205" cy="600640"/>
          </a:xfrm>
          <a:prstGeom prst="rect">
            <a:avLst/>
          </a:prstGeom>
          <a:noFill/>
        </p:spPr>
        <p:txBody>
          <a:bodyPr wrap="square" lIns="0" tIns="0" rIns="0" bIns="0" rtlCol="0" anchor="t" anchorCtr="0">
            <a:normAutofit/>
          </a:bodyPr>
          <a:lstStyle/>
          <a:p>
            <a:pPr>
              <a:lnSpc>
                <a:spcPct val="150000"/>
              </a:lnSpc>
              <a:spcBef>
                <a:spcPct val="0"/>
              </a:spcBef>
              <a:spcAft>
                <a:spcPct val="0"/>
              </a:spcAft>
              <a:buClr>
                <a:srgbClr val="376FFF"/>
              </a:buClr>
              <a:buSzPct val="80000"/>
            </a:pPr>
            <a:endParaRPr lang="en-US" sz="1400" b="1" dirty="0">
              <a:solidFill>
                <a:schemeClr val="accent1"/>
              </a:solidFill>
              <a:effectLst>
                <a:reflection blurRad="6350" stA="50000" endA="300" endPos="50000" dist="29997" dir="5400000" sy="-100000" algn="bl" rotWithShape="0"/>
              </a:effectLst>
              <a:sym typeface="+mn-ea"/>
            </a:endParaRPr>
          </a:p>
        </p:txBody>
      </p:sp>
      <p:sp>
        <p:nvSpPr>
          <p:cNvPr id="10" name="矩形 9"/>
          <p:cNvSpPr/>
          <p:nvPr>
            <p:custDataLst>
              <p:tags r:id="rId10"/>
            </p:custDataLst>
          </p:nvPr>
        </p:nvSpPr>
        <p:spPr>
          <a:xfrm>
            <a:off x="1740716" y="2856302"/>
            <a:ext cx="4429242" cy="393019"/>
          </a:xfrm>
          <a:prstGeom prst="rect">
            <a:avLst/>
          </a:prstGeom>
          <a:noFill/>
        </p:spPr>
        <p:txBody>
          <a:bodyPr wrap="square" lIns="0" tIns="0" rIns="0" bIns="36186" rtlCol="0" anchor="b" anchorCtr="0">
            <a:normAutofit/>
          </a:bodyPr>
          <a:lstStyle/>
          <a:p>
            <a:pPr>
              <a:spcBef>
                <a:spcPct val="0"/>
              </a:spcBef>
              <a:spcAft>
                <a:spcPct val="0"/>
              </a:spcAft>
              <a:buClr>
                <a:srgbClr val="000000"/>
              </a:buClr>
              <a:buSzPct val="70000"/>
            </a:pPr>
            <a:endParaRPr lang="en-US" sz="1400" b="1" dirty="0">
              <a:effectLst>
                <a:reflection blurRad="6350" stA="60000" endA="900" endPos="58000" dir="5400000" sy="-100000" algn="bl" rotWithShape="0"/>
              </a:effectLst>
              <a:latin typeface="+mj-lt"/>
              <a:sym typeface="+mn-ea"/>
            </a:endParaRPr>
          </a:p>
        </p:txBody>
      </p:sp>
      <p:sp>
        <p:nvSpPr>
          <p:cNvPr id="4" name="Označba mesta številke diapozitiva 3">
            <a:extLst>
              <a:ext uri="{FF2B5EF4-FFF2-40B4-BE49-F238E27FC236}">
                <a16:creationId xmlns:a16="http://schemas.microsoft.com/office/drawing/2014/main" id="{6BD5B582-D19B-9819-4961-F334CEAF7BB4}"/>
              </a:ext>
            </a:extLst>
          </p:cNvPr>
          <p:cNvSpPr>
            <a:spLocks noGrp="1"/>
          </p:cNvSpPr>
          <p:nvPr>
            <p:ph type="sldNum" sz="quarter" idx="12"/>
          </p:nvPr>
        </p:nvSpPr>
        <p:spPr/>
        <p:txBody>
          <a:bodyPr/>
          <a:lstStyle/>
          <a:p>
            <a:fld id="{49AE70B2-8BF9-45C0-BB95-33D1B9D3A854}" type="slidenum">
              <a:rPr lang="en-US" smtClean="0"/>
              <a:t>51</a:t>
            </a:fld>
            <a:endParaRPr lang="en-US" dirty="0"/>
          </a:p>
        </p:txBody>
      </p:sp>
      <p:sp>
        <p:nvSpPr>
          <p:cNvPr id="6" name="PoljeZBesedilom 5">
            <a:extLst>
              <a:ext uri="{FF2B5EF4-FFF2-40B4-BE49-F238E27FC236}">
                <a16:creationId xmlns:a16="http://schemas.microsoft.com/office/drawing/2014/main" id="{71D64496-4584-F5DF-6F6E-E2965D96546B}"/>
              </a:ext>
            </a:extLst>
          </p:cNvPr>
          <p:cNvSpPr txBox="1"/>
          <p:nvPr/>
        </p:nvSpPr>
        <p:spPr>
          <a:xfrm>
            <a:off x="1701924" y="2618505"/>
            <a:ext cx="6126040" cy="369332"/>
          </a:xfrm>
          <a:prstGeom prst="rect">
            <a:avLst/>
          </a:prstGeom>
          <a:noFill/>
        </p:spPr>
        <p:txBody>
          <a:bodyPr wrap="square">
            <a:spAutoFit/>
          </a:bodyPr>
          <a:lstStyle/>
          <a:p>
            <a:r>
              <a:rPr lang="sl-SI" dirty="0"/>
              <a:t>Uporaba umetne inteligence in strojnega učenja</a:t>
            </a:r>
          </a:p>
        </p:txBody>
      </p:sp>
      <p:sp>
        <p:nvSpPr>
          <p:cNvPr id="11" name="PoljeZBesedilom 10">
            <a:extLst>
              <a:ext uri="{FF2B5EF4-FFF2-40B4-BE49-F238E27FC236}">
                <a16:creationId xmlns:a16="http://schemas.microsoft.com/office/drawing/2014/main" id="{624F7EC3-1ADF-318A-8A9D-DD9F1B796F24}"/>
              </a:ext>
            </a:extLst>
          </p:cNvPr>
          <p:cNvSpPr txBox="1"/>
          <p:nvPr/>
        </p:nvSpPr>
        <p:spPr>
          <a:xfrm>
            <a:off x="1701924" y="2998797"/>
            <a:ext cx="6126040" cy="369332"/>
          </a:xfrm>
          <a:prstGeom prst="rect">
            <a:avLst/>
          </a:prstGeom>
          <a:noFill/>
        </p:spPr>
        <p:txBody>
          <a:bodyPr wrap="square">
            <a:spAutoFit/>
          </a:bodyPr>
          <a:lstStyle/>
          <a:p>
            <a:r>
              <a:rPr lang="sl-SI" dirty="0"/>
              <a:t>Oblak in mobilni sistemi</a:t>
            </a:r>
          </a:p>
        </p:txBody>
      </p:sp>
      <p:sp>
        <p:nvSpPr>
          <p:cNvPr id="14" name="PoljeZBesedilom 13">
            <a:extLst>
              <a:ext uri="{FF2B5EF4-FFF2-40B4-BE49-F238E27FC236}">
                <a16:creationId xmlns:a16="http://schemas.microsoft.com/office/drawing/2014/main" id="{71FCB431-3006-2397-CB29-D7846AEED00B}"/>
              </a:ext>
            </a:extLst>
          </p:cNvPr>
          <p:cNvSpPr txBox="1"/>
          <p:nvPr/>
        </p:nvSpPr>
        <p:spPr>
          <a:xfrm>
            <a:off x="1679040" y="3496245"/>
            <a:ext cx="6126040" cy="369332"/>
          </a:xfrm>
          <a:prstGeom prst="rect">
            <a:avLst/>
          </a:prstGeom>
          <a:noFill/>
        </p:spPr>
        <p:txBody>
          <a:bodyPr wrap="square">
            <a:spAutoFit/>
          </a:bodyPr>
          <a:lstStyle/>
          <a:p>
            <a:r>
              <a:rPr lang="sl-SI" dirty="0"/>
              <a:t>Razvoj odprtokodnih rešitev</a:t>
            </a:r>
          </a:p>
        </p:txBody>
      </p:sp>
      <p:sp>
        <p:nvSpPr>
          <p:cNvPr id="16" name="PoljeZBesedilom 15">
            <a:extLst>
              <a:ext uri="{FF2B5EF4-FFF2-40B4-BE49-F238E27FC236}">
                <a16:creationId xmlns:a16="http://schemas.microsoft.com/office/drawing/2014/main" id="{D46C9CA2-8E82-BC6F-745B-6C602F688E05}"/>
              </a:ext>
            </a:extLst>
          </p:cNvPr>
          <p:cNvSpPr txBox="1"/>
          <p:nvPr/>
        </p:nvSpPr>
        <p:spPr>
          <a:xfrm>
            <a:off x="1629916" y="4014962"/>
            <a:ext cx="6126040" cy="369332"/>
          </a:xfrm>
          <a:prstGeom prst="rect">
            <a:avLst/>
          </a:prstGeom>
          <a:noFill/>
        </p:spPr>
        <p:txBody>
          <a:bodyPr wrap="square">
            <a:spAutoFit/>
          </a:bodyPr>
          <a:lstStyle/>
          <a:p>
            <a:r>
              <a:rPr lang="sl-SI" dirty="0"/>
              <a:t>Učinek digitalne transformacije na poslovanje</a:t>
            </a:r>
          </a:p>
        </p:txBody>
      </p:sp>
    </p:spTree>
    <p:custDataLst>
      <p:tags r:id="rId1"/>
    </p:custDataLst>
    <p:extLst>
      <p:ext uri="{BB962C8B-B14F-4D97-AF65-F5344CB8AC3E}">
        <p14:creationId xmlns:p14="http://schemas.microsoft.com/office/powerpoint/2010/main" val="135413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nodePh="1">
                                  <p:stCondLst>
                                    <p:cond delay="0"/>
                                  </p:stCondLst>
                                  <p:endCondLst>
                                    <p:cond evt="begin" delay="0">
                                      <p:tn val="10"/>
                                    </p:cond>
                                  </p:end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nodePh="1">
                                  <p:stCondLst>
                                    <p:cond delay="0"/>
                                  </p:stCondLst>
                                  <p:endCondLst>
                                    <p:cond evt="begin" delay="0">
                                      <p:tn val="15"/>
                                    </p:cond>
                                  </p:end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Mask group111"/>
          <p:cNvPicPr>
            <a:picLocks noChangeAspect="1"/>
          </p:cNvPicPr>
          <p:nvPr>
            <p:custDataLst>
              <p:tags r:id="rId2"/>
            </p:custDataLst>
          </p:nvPr>
        </p:nvPicPr>
        <p:blipFill>
          <a:blip r:embed="rId7" cstate="print">
            <a:alphaModFix amt="53000"/>
            <a:extLst>
              <a:ext uri="{28A0092B-C50C-407E-A947-70E740481C1C}">
                <a14:useLocalDpi xmlns:a14="http://schemas.microsoft.com/office/drawing/2010/main"/>
              </a:ext>
            </a:extLst>
          </a:blip>
          <a:srcRect t="21875" b="21875"/>
          <a:stretch>
            <a:fillRect/>
          </a:stretch>
        </p:blipFill>
        <p:spPr>
          <a:xfrm>
            <a:off x="1629916" y="1478345"/>
            <a:ext cx="5958166" cy="1675734"/>
          </a:xfrm>
          <a:prstGeom prst="rect">
            <a:avLst/>
          </a:prstGeom>
          <a:ln w="9525" cap="flat" cmpd="sng" algn="ctr">
            <a:solidFill>
              <a:schemeClr val="dk1">
                <a:lumMod val="40000"/>
                <a:lumOff val="60000"/>
                <a:alpha val="50000"/>
              </a:schemeClr>
            </a:solidFill>
            <a:prstDash val="solid"/>
            <a:round/>
            <a:headEnd type="none" w="med" len="med"/>
            <a:tailEnd type="none" w="med" len="med"/>
          </a:ln>
        </p:spPr>
      </p:pic>
      <p:sp>
        <p:nvSpPr>
          <p:cNvPr id="29" name="标题"/>
          <p:cNvSpPr txBox="1"/>
          <p:nvPr>
            <p:custDataLst>
              <p:tags r:id="rId3"/>
            </p:custDataLst>
          </p:nvPr>
        </p:nvSpPr>
        <p:spPr>
          <a:xfrm>
            <a:off x="1557908" y="0"/>
            <a:ext cx="10772509" cy="1072871"/>
          </a:xfrm>
          <a:prstGeom prst="rect">
            <a:avLst/>
          </a:prstGeom>
          <a:noFill/>
        </p:spPr>
        <p:txBody>
          <a:bodyPr wrap="square" lIns="0" tIns="0" rIns="0" bIns="0" rtlCol="0" anchor="b">
            <a:normAutofit/>
          </a:bodyPr>
          <a:lstStyle>
            <a:defPPr>
              <a:defRPr lang="en-US">
                <a:latin typeface="+mj-lt"/>
              </a:defRPr>
            </a:defPPr>
            <a:lvl1pPr>
              <a:lnSpc>
                <a:spcPct val="131000"/>
              </a:lnSpc>
              <a:defRPr sz="3400" b="1">
                <a:solidFill>
                  <a:schemeClr val="dk1"/>
                </a:solidFill>
                <a:latin typeface="+mj-lt"/>
              </a:defRPr>
            </a:lvl1pPr>
          </a:lstStyle>
          <a:p>
            <a:r>
              <a:rPr lang="en-US" sz="3399" dirty="0">
                <a:ln w="9525">
                  <a:solidFill>
                    <a:schemeClr val="bg1"/>
                  </a:solidFill>
                  <a:prstDash val="solid"/>
                </a:ln>
                <a:solidFill>
                  <a:schemeClr val="tx1"/>
                </a:solidFill>
              </a:rPr>
              <a:t>NAJPOGOSTEJŠE APLIKACIJE / SISTEMI ZA IS </a:t>
            </a:r>
          </a:p>
        </p:txBody>
      </p:sp>
      <p:sp>
        <p:nvSpPr>
          <p:cNvPr id="4" name="矩形 3"/>
          <p:cNvSpPr/>
          <p:nvPr>
            <p:custDataLst>
              <p:tags r:id="rId4"/>
            </p:custDataLst>
          </p:nvPr>
        </p:nvSpPr>
        <p:spPr>
          <a:xfrm>
            <a:off x="1500114" y="4024476"/>
            <a:ext cx="9470463" cy="2006712"/>
          </a:xfrm>
          <a:prstGeom prst="rect">
            <a:avLst/>
          </a:prstGeom>
          <a:noFill/>
        </p:spPr>
        <p:txBody>
          <a:bodyPr wrap="square" lIns="0" tIns="0" rIns="0" bIns="0" rtlCol="0" anchor="t"/>
          <a:lstStyle/>
          <a:p>
            <a:pPr>
              <a:lnSpc>
                <a:spcPct val="150000"/>
              </a:lnSpc>
              <a:spcBef>
                <a:spcPct val="0"/>
              </a:spcBef>
              <a:spcAft>
                <a:spcPct val="0"/>
              </a:spcAft>
            </a:pPr>
            <a:r>
              <a:rPr lang="en-US" sz="1400" dirty="0">
                <a:solidFill>
                  <a:srgbClr val="000000"/>
                </a:solidFill>
                <a:sym typeface="+mn-ea"/>
              </a:rPr>
              <a:t>Microsoft Dynamics</a:t>
            </a:r>
          </a:p>
          <a:p>
            <a:pPr>
              <a:lnSpc>
                <a:spcPct val="150000"/>
              </a:lnSpc>
              <a:spcBef>
                <a:spcPct val="0"/>
              </a:spcBef>
              <a:spcAft>
                <a:spcPct val="0"/>
              </a:spcAft>
            </a:pPr>
            <a:r>
              <a:rPr lang="en-US" sz="1400" dirty="0">
                <a:solidFill>
                  <a:srgbClr val="000000"/>
                </a:solidFill>
                <a:sym typeface="+mn-ea"/>
              </a:rPr>
              <a:t>SAP / SAP ERP</a:t>
            </a:r>
          </a:p>
          <a:p>
            <a:pPr>
              <a:lnSpc>
                <a:spcPct val="150000"/>
              </a:lnSpc>
              <a:spcBef>
                <a:spcPct val="0"/>
              </a:spcBef>
              <a:spcAft>
                <a:spcPct val="0"/>
              </a:spcAft>
            </a:pPr>
            <a:r>
              <a:rPr lang="en-US" sz="1400" dirty="0">
                <a:solidFill>
                  <a:srgbClr val="000000"/>
                </a:solidFill>
                <a:sym typeface="+mn-ea"/>
              </a:rPr>
              <a:t>Salesforce</a:t>
            </a:r>
          </a:p>
          <a:p>
            <a:pPr>
              <a:lnSpc>
                <a:spcPct val="150000"/>
              </a:lnSpc>
              <a:spcBef>
                <a:spcPct val="0"/>
              </a:spcBef>
              <a:spcAft>
                <a:spcPct val="0"/>
              </a:spcAft>
            </a:pPr>
            <a:r>
              <a:rPr lang="en-US" sz="1400" dirty="0">
                <a:solidFill>
                  <a:srgbClr val="000000"/>
                </a:solidFill>
                <a:sym typeface="+mn-ea"/>
              </a:rPr>
              <a:t>ORACLE NetSuite</a:t>
            </a:r>
          </a:p>
          <a:p>
            <a:pPr>
              <a:lnSpc>
                <a:spcPct val="150000"/>
              </a:lnSpc>
              <a:spcBef>
                <a:spcPct val="0"/>
              </a:spcBef>
              <a:spcAft>
                <a:spcPct val="0"/>
              </a:spcAft>
            </a:pPr>
            <a:r>
              <a:rPr lang="en-US" sz="1400" dirty="0">
                <a:solidFill>
                  <a:srgbClr val="000000"/>
                </a:solidFill>
                <a:sym typeface="+mn-ea"/>
              </a:rPr>
              <a:t>IBM Watson</a:t>
            </a:r>
          </a:p>
          <a:p>
            <a:pPr>
              <a:lnSpc>
                <a:spcPct val="150000"/>
              </a:lnSpc>
              <a:spcBef>
                <a:spcPct val="0"/>
              </a:spcBef>
              <a:spcAft>
                <a:spcPct val="0"/>
              </a:spcAft>
            </a:pPr>
            <a:r>
              <a:rPr lang="en-US" sz="1400" dirty="0">
                <a:solidFill>
                  <a:srgbClr val="000000"/>
                </a:solidFill>
                <a:sym typeface="+mn-ea"/>
              </a:rPr>
              <a:t>Trello</a:t>
            </a:r>
          </a:p>
          <a:p>
            <a:pPr>
              <a:lnSpc>
                <a:spcPct val="150000"/>
              </a:lnSpc>
              <a:spcBef>
                <a:spcPct val="0"/>
              </a:spcBef>
              <a:spcAft>
                <a:spcPct val="0"/>
              </a:spcAft>
            </a:pPr>
            <a:r>
              <a:rPr lang="en-US" sz="1400" dirty="0">
                <a:solidFill>
                  <a:srgbClr val="000000"/>
                </a:solidFill>
                <a:sym typeface="+mn-ea"/>
              </a:rPr>
              <a:t>Google Workspace</a:t>
            </a:r>
          </a:p>
        </p:txBody>
      </p:sp>
      <p:pic>
        <p:nvPicPr>
          <p:cNvPr id="3" name="Picture 2" descr="k1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087023" y="3508989"/>
            <a:ext cx="2468237" cy="2242236"/>
          </a:xfrm>
          <a:prstGeom prst="rect">
            <a:avLst/>
          </a:prstGeom>
        </p:spPr>
      </p:pic>
      <p:pic>
        <p:nvPicPr>
          <p:cNvPr id="5" name="Picture 4" descr="k1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665129" y="4610428"/>
            <a:ext cx="2514580" cy="2514580"/>
          </a:xfrm>
          <a:prstGeom prst="rect">
            <a:avLst/>
          </a:prstGeom>
        </p:spPr>
      </p:pic>
      <p:pic>
        <p:nvPicPr>
          <p:cNvPr id="8" name="Picture 7" descr="k12"/>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332475" y="3600405"/>
            <a:ext cx="2300006" cy="1696278"/>
          </a:xfrm>
          <a:prstGeom prst="rect">
            <a:avLst/>
          </a:prstGeom>
        </p:spPr>
      </p:pic>
      <p:pic>
        <p:nvPicPr>
          <p:cNvPr id="9" name="Picture 8" descr="k13"/>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001998" y="5508718"/>
            <a:ext cx="2007982" cy="717363"/>
          </a:xfrm>
          <a:prstGeom prst="rect">
            <a:avLst/>
          </a:prstGeom>
        </p:spPr>
      </p:pic>
      <p:pic>
        <p:nvPicPr>
          <p:cNvPr id="10" name="Picture 9" descr="k14"/>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697912" y="3786412"/>
            <a:ext cx="2593299" cy="1324265"/>
          </a:xfrm>
          <a:prstGeom prst="rect">
            <a:avLst/>
          </a:prstGeom>
        </p:spPr>
      </p:pic>
    </p:spTree>
    <p:custDataLst>
      <p:tags r:id="rId1"/>
    </p:custDataLst>
    <p:extLst>
      <p:ext uri="{BB962C8B-B14F-4D97-AF65-F5344CB8AC3E}">
        <p14:creationId xmlns:p14="http://schemas.microsoft.com/office/powerpoint/2010/main" val="42003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a:t>ANALOGNO IN DIGITALNO</a:t>
            </a:r>
          </a:p>
        </p:txBody>
      </p:sp>
      <p:sp>
        <p:nvSpPr>
          <p:cNvPr id="3" name="Označba mesta vsebine 2"/>
          <p:cNvSpPr>
            <a:spLocks noGrp="1"/>
          </p:cNvSpPr>
          <p:nvPr>
            <p:ph idx="1"/>
          </p:nvPr>
        </p:nvSpPr>
        <p:spPr/>
        <p:txBody>
          <a:bodyPr/>
          <a:lstStyle/>
          <a:p>
            <a:pPr marL="0" indent="0">
              <a:buNone/>
            </a:pPr>
            <a:r>
              <a:rPr lang="sl-SI" dirty="0"/>
              <a:t>Vse naprave in stroji so bili do sedaj analogni.</a:t>
            </a:r>
          </a:p>
          <a:p>
            <a:pPr marL="0" indent="0">
              <a:buNone/>
            </a:pPr>
            <a:r>
              <a:rPr lang="sl-SI" dirty="0"/>
              <a:t>Novejši stroji in računalniki pa so postali digitalni, zato so uporabljali tudi digitalne podatke</a:t>
            </a:r>
          </a:p>
        </p:txBody>
      </p:sp>
      <p:pic>
        <p:nvPicPr>
          <p:cNvPr id="7170" name="Picture 2" descr="https://lusy.fri.uni-lj.si/ucbenik/book/1301/img/slika_digitalni_stevec2.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16036" y="3798168"/>
            <a:ext cx="4629894" cy="135902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lusy.fri.uni-lj.si/ucbenik/book/1301/img/slika_analogni_stevec.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89611" y="3789040"/>
            <a:ext cx="5578165" cy="2717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283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idx="4294967295"/>
          </p:nvPr>
        </p:nvSpPr>
        <p:spPr/>
        <p:txBody>
          <a:bodyPr>
            <a:normAutofit/>
          </a:bodyPr>
          <a:lstStyle/>
          <a:p>
            <a:pPr>
              <a:defRPr/>
            </a:pPr>
            <a:r>
              <a:rPr lang="sl-SI" dirty="0"/>
              <a:t>ZVEZNI ALI ANALOGNI </a:t>
            </a:r>
            <a:br>
              <a:rPr lang="sl-SI" dirty="0"/>
            </a:br>
            <a:r>
              <a:rPr lang="sl-SI" dirty="0"/>
              <a:t>ZAPIS  PODATKOV</a:t>
            </a:r>
          </a:p>
        </p:txBody>
      </p:sp>
      <p:sp>
        <p:nvSpPr>
          <p:cNvPr id="76803" name="Ograda besedila 5"/>
          <p:cNvSpPr>
            <a:spLocks noGrp="1"/>
          </p:cNvSpPr>
          <p:nvPr>
            <p:ph idx="4294967295"/>
          </p:nvPr>
        </p:nvSpPr>
        <p:spPr/>
        <p:txBody>
          <a:bodyPr/>
          <a:lstStyle/>
          <a:p>
            <a:pPr algn="r" eaLnBrk="1" hangingPunct="1">
              <a:buFont typeface="Wingdings 2" panose="05020102010507070707" pitchFamily="18" charset="2"/>
              <a:buNone/>
            </a:pPr>
            <a:endParaRPr lang="sl-SI" altLang="en-US" sz="1800" b="1"/>
          </a:p>
          <a:p>
            <a:pPr eaLnBrk="1" hangingPunct="1"/>
            <a:r>
              <a:rPr lang="sl-SI" altLang="en-US" sz="2400">
                <a:latin typeface="Arial" panose="020B0604020202020204" pitchFamily="34" charset="0"/>
              </a:rPr>
              <a:t>Podatki so predstavljeni:</a:t>
            </a:r>
          </a:p>
          <a:p>
            <a:pPr marL="742950" lvl="1" indent="-285750"/>
            <a:r>
              <a:rPr lang="sl-SI" altLang="en-US" sz="2100">
                <a:latin typeface="Arial" panose="020B0604020202020204" pitchFamily="34" charset="0"/>
              </a:rPr>
              <a:t>Zvezno ali analogno</a:t>
            </a:r>
          </a:p>
          <a:p>
            <a:pPr marL="742950" lvl="1" indent="-285750"/>
            <a:r>
              <a:rPr lang="sl-SI" altLang="en-US" sz="2100">
                <a:latin typeface="Arial" panose="020B0604020202020204" pitchFamily="34" charset="0"/>
              </a:rPr>
              <a:t>Digitalno ali diskretno</a:t>
            </a:r>
            <a:endParaRPr lang="sl-SI" altLang="en-US" sz="2100"/>
          </a:p>
          <a:p>
            <a:pPr eaLnBrk="1" hangingPunct="1"/>
            <a:endParaRPr lang="sl-SI" altLang="en-US" sz="3800"/>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pic>
        <p:nvPicPr>
          <p:cNvPr id="76806" name="Picture 9" descr="hitrost_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38426" y="4076700"/>
            <a:ext cx="3671887" cy="22034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9579" name="Picture 11" descr="radar_steve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55001" y="3789363"/>
            <a:ext cx="1512887" cy="984250"/>
          </a:xfrm>
          <a:prstGeom prst="rect">
            <a:avLst/>
          </a:prstGeom>
          <a:noFill/>
          <a:ln w="38100">
            <a:solidFill>
              <a:schemeClr val="tx1"/>
            </a:solidFill>
            <a:miter lim="800000"/>
            <a:headEnd/>
            <a:tailEnd/>
          </a:ln>
          <a:effectLst>
            <a:outerShdw dist="107763" dir="2700000" algn="ctr" rotWithShape="0">
              <a:srgbClr val="808080">
                <a:alpha val="50000"/>
              </a:srgbClr>
            </a:outerShdw>
          </a:effectLst>
        </p:spPr>
      </p:pic>
      <p:sp>
        <p:nvSpPr>
          <p:cNvPr id="76808" name="AutoShape 12" descr="ura"/>
          <p:cNvSpPr>
            <a:spLocks noChangeArrowheads="1"/>
          </p:cNvSpPr>
          <p:nvPr/>
        </p:nvSpPr>
        <p:spPr bwMode="auto">
          <a:xfrm>
            <a:off x="6310312" y="2349500"/>
            <a:ext cx="1295400" cy="1296988"/>
          </a:xfrm>
          <a:prstGeom prst="cloudCallout">
            <a:avLst>
              <a:gd name="adj1" fmla="val -62255"/>
              <a:gd name="adj2" fmla="val 78644"/>
            </a:avLst>
          </a:prstGeom>
          <a:blipFill dpi="0" rotWithShape="1">
            <a:blip r:embed="rId4" cstate="email">
              <a:extLst>
                <a:ext uri="{28A0092B-C50C-407E-A947-70E740481C1C}">
                  <a14:useLocalDpi xmlns:a14="http://schemas.microsoft.com/office/drawing/2010/main"/>
                </a:ext>
              </a:extLst>
            </a:blip>
            <a:srcRect/>
            <a:stretch>
              <a:fillRect/>
            </a:stretch>
          </a:blipFill>
          <a:ln w="9525">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p>
        </p:txBody>
      </p:sp>
      <p:sp>
        <p:nvSpPr>
          <p:cNvPr id="109581" name="Rectangle 13"/>
          <p:cNvSpPr>
            <a:spLocks noChangeArrowheads="1"/>
          </p:cNvSpPr>
          <p:nvPr/>
        </p:nvSpPr>
        <p:spPr bwMode="auto">
          <a:xfrm>
            <a:off x="8974138" y="4797426"/>
            <a:ext cx="73025" cy="1871663"/>
          </a:xfrm>
          <a:prstGeom prst="rect">
            <a:avLst/>
          </a:prstGeom>
          <a:solidFill>
            <a:schemeClr val="tx1"/>
          </a:solidFill>
          <a:ln w="9525">
            <a:solidFill>
              <a:schemeClr val="tx1"/>
            </a:solidFill>
            <a:miter lim="800000"/>
            <a:headEnd/>
            <a:tailEnd/>
          </a:ln>
          <a:effectLst>
            <a:outerShdw dist="107763" dir="2700000" algn="ctr" rotWithShape="0">
              <a:schemeClr val="bg2">
                <a:alpha val="50000"/>
              </a:schemeClr>
            </a:outerShdw>
          </a:effectLst>
        </p:spPr>
        <p:txBody>
          <a:bodyPr wrap="none" anchor="ctr"/>
          <a:lstStyle/>
          <a:p>
            <a:pPr>
              <a:defRPr/>
            </a:pPr>
            <a:endParaRPr lang="sl-SI">
              <a:latin typeface="Arial" charset="0"/>
            </a:endParaRPr>
          </a:p>
        </p:txBody>
      </p:sp>
    </p:spTree>
    <p:extLst>
      <p:ext uri="{BB962C8B-B14F-4D97-AF65-F5344CB8AC3E}">
        <p14:creationId xmlns:p14="http://schemas.microsoft.com/office/powerpoint/2010/main" val="249996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979612" y="428625"/>
            <a:ext cx="8229600" cy="857250"/>
          </a:xfrm>
        </p:spPr>
        <p:txBody>
          <a:bodyPr>
            <a:normAutofit fontScale="90000"/>
          </a:bodyPr>
          <a:lstStyle/>
          <a:p>
            <a:pPr>
              <a:defRPr/>
            </a:pPr>
            <a:r>
              <a:rPr lang="sl-SI" dirty="0"/>
              <a:t>ZVEZNI ALI ANALOGNI </a:t>
            </a:r>
            <a:br>
              <a:rPr lang="sl-SI" dirty="0"/>
            </a:br>
            <a:r>
              <a:rPr lang="sl-SI" dirty="0"/>
              <a:t>ZAPIS  PODATKOV</a:t>
            </a:r>
          </a:p>
        </p:txBody>
      </p:sp>
      <p:sp>
        <p:nvSpPr>
          <p:cNvPr id="77827" name="Ograda besedila 5"/>
          <p:cNvSpPr>
            <a:spLocks noGrp="1"/>
          </p:cNvSpPr>
          <p:nvPr>
            <p:ph idx="1"/>
          </p:nvPr>
        </p:nvSpPr>
        <p:spPr/>
        <p:txBody>
          <a:bodyPr/>
          <a:lstStyle/>
          <a:p>
            <a:pPr algn="r" eaLnBrk="1" hangingPunct="1"/>
            <a:r>
              <a:rPr lang="sl-SI" altLang="en-US" sz="1800" b="1" dirty="0"/>
              <a:t>ZVEZNO ALI ANALOGNO</a:t>
            </a:r>
          </a:p>
          <a:p>
            <a:pPr eaLnBrk="1" hangingPunct="1"/>
            <a:r>
              <a:rPr lang="sl-SI" altLang="en-US" sz="1800" dirty="0"/>
              <a:t>V vsakdanjem življenju imamo pogosto opravka z zveznimi veličinami. </a:t>
            </a:r>
          </a:p>
          <a:p>
            <a:pPr eaLnBrk="1" hangingPunct="1"/>
            <a:r>
              <a:rPr lang="sl-SI" altLang="en-US" sz="1800" dirty="0"/>
              <a:t>To so na primer fizikalne veličine, ki lahko zavzamejo poljubno vrednost. </a:t>
            </a:r>
          </a:p>
          <a:p>
            <a:pPr eaLnBrk="1" hangingPunct="1"/>
            <a:r>
              <a:rPr lang="sl-SI" altLang="en-US" sz="1800" dirty="0"/>
              <a:t>To je povsem analogno temu, da imamo na premici in celo na daljici neskončno število točk. </a:t>
            </a:r>
          </a:p>
          <a:p>
            <a:pPr eaLnBrk="1" hangingPunct="1"/>
            <a:endParaRPr lang="sl-SI" altLang="en-US" sz="3000" dirty="0"/>
          </a:p>
        </p:txBody>
      </p:sp>
      <p:pic>
        <p:nvPicPr>
          <p:cNvPr id="77830" name="Picture 2" descr="http://colos.fri.uni-lj.si/ERI/INFORMATIKA/Podatki_in_informacije/zvezni_diskretni_podatki_files/image002.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85419" y="4059237"/>
            <a:ext cx="4500563" cy="24272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1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idx="4294967295"/>
          </p:nvPr>
        </p:nvSpPr>
        <p:spPr/>
        <p:txBody>
          <a:bodyPr>
            <a:normAutofit/>
          </a:bodyPr>
          <a:lstStyle/>
          <a:p>
            <a:pPr>
              <a:defRPr/>
            </a:pPr>
            <a:r>
              <a:rPr lang="sl-SI" dirty="0"/>
              <a:t>ZVEZNI ALI ANALOGNI </a:t>
            </a:r>
            <a:br>
              <a:rPr lang="sl-SI" dirty="0"/>
            </a:br>
            <a:r>
              <a:rPr lang="sl-SI" dirty="0"/>
              <a:t>ZAPIS  PODATKOV</a:t>
            </a:r>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pic>
        <p:nvPicPr>
          <p:cNvPr id="108551" name="Picture 4" descr="http://colos.fri.uni-lj.si/ERI/INFORMATIKA/Podatki_in_informacije/zvezni_diskretni_podatki_files/image006.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72064" y="1640437"/>
            <a:ext cx="3633787" cy="2344737"/>
          </a:xfrm>
          <a:prstGeom prst="rect">
            <a:avLst/>
          </a:prstGeom>
          <a:noFill/>
          <a:ln w="38100">
            <a:solidFill>
              <a:srgbClr val="000000"/>
            </a:solidFill>
            <a:miter lim="800000"/>
            <a:headEnd/>
            <a:tailEnd/>
          </a:ln>
          <a:effectLst>
            <a:outerShdw dist="107763" dir="2700000" algn="ctr" rotWithShape="0">
              <a:srgbClr val="808080">
                <a:alpha val="50000"/>
              </a:srgbClr>
            </a:outerShdw>
          </a:effectLst>
        </p:spPr>
      </p:pic>
      <p:pic>
        <p:nvPicPr>
          <p:cNvPr id="108552" name="Picture 6" descr="http://colos.fri.uni-lj.si/ERI/INFORMATIKA/Podatki_in_informacije/zvezni_diskretni_podatki_files/image004.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70676" y="3955930"/>
            <a:ext cx="1247775" cy="2741613"/>
          </a:xfrm>
          <a:prstGeom prst="rect">
            <a:avLst/>
          </a:prstGeom>
          <a:noFill/>
          <a:ln w="38100">
            <a:solidFill>
              <a:schemeClr val="tx1"/>
            </a:solidFill>
            <a:miter lim="800000"/>
            <a:headEnd/>
            <a:tailEnd/>
          </a:ln>
          <a:effectLst>
            <a:outerShdw dist="107763" dir="2700000" algn="ctr" rotWithShape="0">
              <a:srgbClr val="808080">
                <a:alpha val="50000"/>
              </a:srgbClr>
            </a:outerShdw>
          </a:effectLst>
        </p:spPr>
      </p:pic>
      <p:pic>
        <p:nvPicPr>
          <p:cNvPr id="108553" name="Picture 8" descr="http://www.quelle.si/pics/artikel/2926/1612238_b_294.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942387" y="340518"/>
            <a:ext cx="2533650" cy="2154238"/>
          </a:xfrm>
          <a:prstGeom prst="rect">
            <a:avLst/>
          </a:prstGeom>
          <a:noFill/>
          <a:ln w="38100">
            <a:solidFill>
              <a:schemeClr val="tx1"/>
            </a:solidFill>
            <a:miter lim="800000"/>
            <a:headEnd/>
            <a:tailEnd/>
          </a:ln>
          <a:effectLst>
            <a:outerShdw dist="35921" dir="2700000" algn="ctr" rotWithShape="0">
              <a:srgbClr val="808080"/>
            </a:outerShdw>
          </a:effectLst>
        </p:spPr>
      </p:pic>
      <p:sp>
        <p:nvSpPr>
          <p:cNvPr id="8" name="Pravokotnik 7"/>
          <p:cNvSpPr/>
          <p:nvPr/>
        </p:nvSpPr>
        <p:spPr>
          <a:xfrm>
            <a:off x="1185292" y="3984173"/>
            <a:ext cx="4680520" cy="2031325"/>
          </a:xfrm>
          <a:prstGeom prst="rect">
            <a:avLst/>
          </a:prstGeom>
        </p:spPr>
        <p:txBody>
          <a:bodyPr wrap="square">
            <a:spAutoFit/>
          </a:bodyPr>
          <a:lstStyle/>
          <a:p>
            <a:pPr algn="just"/>
            <a:r>
              <a:rPr lang="sl-SI" b="1" dirty="0">
                <a:solidFill>
                  <a:srgbClr val="333333"/>
                </a:solidFill>
                <a:latin typeface="Helvetica Neue"/>
              </a:rPr>
              <a:t>Zvezne vrednosti</a:t>
            </a:r>
            <a:r>
              <a:rPr lang="sl-SI" dirty="0">
                <a:solidFill>
                  <a:srgbClr val="333333"/>
                </a:solidFill>
                <a:latin typeface="Helvetica Neue"/>
              </a:rPr>
              <a:t> praviloma niso zapisane s številom, pač pa v fizikalni količini, recimo višina živega srebra v cevki, raztegnjenost vzmeti, dolžina palice, odmik kazalca od začetne postavitve. V tem primeru je natančnost odvisna tako od točnosti odčitkov kot tudi od samega orodja</a:t>
            </a:r>
            <a:endParaRPr lang="sl-SI" dirty="0"/>
          </a:p>
        </p:txBody>
      </p:sp>
    </p:spTree>
    <p:extLst>
      <p:ext uri="{BB962C8B-B14F-4D97-AF65-F5344CB8AC3E}">
        <p14:creationId xmlns:p14="http://schemas.microsoft.com/office/powerpoint/2010/main" val="799078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4"/>
          <p:cNvSpPr>
            <a:spLocks noGrp="1"/>
          </p:cNvSpPr>
          <p:nvPr>
            <p:ph type="title"/>
          </p:nvPr>
        </p:nvSpPr>
        <p:spPr>
          <a:xfrm>
            <a:off x="1979612" y="428625"/>
            <a:ext cx="8229600" cy="857250"/>
          </a:xfrm>
        </p:spPr>
        <p:txBody>
          <a:bodyPr>
            <a:normAutofit fontScale="90000"/>
          </a:bodyPr>
          <a:lstStyle/>
          <a:p>
            <a:pPr>
              <a:defRPr/>
            </a:pPr>
            <a:r>
              <a:rPr lang="sl-SI" dirty="0"/>
              <a:t>DISKRETNI ALI DIGITALNI </a:t>
            </a:r>
            <a:br>
              <a:rPr lang="sl-SI" dirty="0"/>
            </a:br>
            <a:r>
              <a:rPr lang="sl-SI" dirty="0"/>
              <a:t>ZAPIS  PODATKOV</a:t>
            </a:r>
          </a:p>
        </p:txBody>
      </p:sp>
      <p:sp>
        <p:nvSpPr>
          <p:cNvPr id="6" name="Ograda vsebine 5"/>
          <p:cNvSpPr>
            <a:spLocks noGrp="1"/>
          </p:cNvSpPr>
          <p:nvPr>
            <p:ph idx="1"/>
          </p:nvPr>
        </p:nvSpPr>
        <p:spPr/>
        <p:txBody>
          <a:bodyPr>
            <a:normAutofit fontScale="92500" lnSpcReduction="10000"/>
          </a:bodyPr>
          <a:lstStyle/>
          <a:p>
            <a:pPr marL="274320" indent="-274320">
              <a:buClr>
                <a:schemeClr val="accent3"/>
              </a:buClr>
              <a:buFont typeface="Wingdings 2"/>
              <a:buChar char=""/>
              <a:defRPr/>
            </a:pPr>
            <a:r>
              <a:rPr lang="sl-SI" b="1" dirty="0"/>
              <a:t>Diskretno ali digitalno</a:t>
            </a:r>
          </a:p>
          <a:p>
            <a:pPr marL="274320" indent="-274320">
              <a:buClr>
                <a:schemeClr val="accent3"/>
              </a:buClr>
              <a:buFont typeface="Wingdings 2"/>
              <a:buChar char=""/>
              <a:defRPr/>
            </a:pPr>
            <a:endParaRPr lang="sl-SI" b="1" dirty="0"/>
          </a:p>
          <a:p>
            <a:pPr marL="274320" indent="-274320">
              <a:buClr>
                <a:schemeClr val="accent3"/>
              </a:buClr>
              <a:buFont typeface="Wingdings 2"/>
              <a:buChar char=""/>
              <a:defRPr/>
            </a:pPr>
            <a:r>
              <a:rPr lang="sl-SI" dirty="0"/>
              <a:t>Danes se čedalje bolj uveljavljajo digitalne naprave.</a:t>
            </a:r>
          </a:p>
          <a:p>
            <a:pPr marL="274320" indent="-274320">
              <a:buClr>
                <a:schemeClr val="accent3"/>
              </a:buClr>
              <a:buFont typeface="Wingdings 2"/>
              <a:buChar char=""/>
              <a:defRPr/>
            </a:pPr>
            <a:r>
              <a:rPr lang="sl-SI" dirty="0"/>
              <a:t>Digitalne naprave prikazujejo podatke v diskretni ali digitalni obliki.</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Primer digitalni termometer. </a:t>
            </a:r>
          </a:p>
          <a:p>
            <a:pPr marL="274320" indent="-274320">
              <a:buClr>
                <a:schemeClr val="accent3"/>
              </a:buClr>
              <a:buFont typeface="Wingdings 2"/>
              <a:buChar char=""/>
              <a:defRPr/>
            </a:pPr>
            <a:r>
              <a:rPr lang="sl-SI" dirty="0"/>
              <a:t>Ali lahko prikaže vrednost 31.467 </a:t>
            </a:r>
            <a:r>
              <a:rPr lang="sl-SI" baseline="30000" dirty="0"/>
              <a:t>0</a:t>
            </a:r>
            <a:r>
              <a:rPr lang="sl-SI" dirty="0"/>
              <a:t>C ?  </a:t>
            </a:r>
          </a:p>
          <a:p>
            <a:pPr marL="274320" indent="-274320">
              <a:buClr>
                <a:schemeClr val="accent3"/>
              </a:buClr>
              <a:buFont typeface="Wingdings 2"/>
              <a:buChar char=""/>
              <a:defRPr/>
            </a:pPr>
            <a:r>
              <a:rPr lang="sl-SI" dirty="0"/>
              <a:t>Ne. Lahko prikaže 31.4 </a:t>
            </a:r>
            <a:r>
              <a:rPr lang="sl-SI" baseline="30000" dirty="0"/>
              <a:t>0</a:t>
            </a:r>
            <a:r>
              <a:rPr lang="sl-SI" dirty="0"/>
              <a:t>C ali 31.5 </a:t>
            </a:r>
            <a:r>
              <a:rPr lang="sl-SI" baseline="30000" dirty="0"/>
              <a:t>0</a:t>
            </a:r>
            <a:r>
              <a:rPr lang="sl-SI" dirty="0"/>
              <a:t>C, ne pa vmesnih vrednosti. </a:t>
            </a:r>
          </a:p>
          <a:p>
            <a:pPr marL="274320" indent="-274320">
              <a:buClr>
                <a:schemeClr val="accent3"/>
              </a:buClr>
              <a:buFont typeface="Wingdings 2"/>
              <a:buChar char=""/>
              <a:defRPr/>
            </a:pPr>
            <a:endParaRPr lang="sl-SI" dirty="0"/>
          </a:p>
        </p:txBody>
      </p:sp>
      <p:pic>
        <p:nvPicPr>
          <p:cNvPr id="79878" name="Picture 2" descr="http://www.aperio.si/articleimage.aspx?articleid=14155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723312" y="-171450"/>
            <a:ext cx="229870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Picture 4" descr="http://www.mrpet.si/images/fish/termometerA.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367423">
            <a:off x="7894637" y="1196976"/>
            <a:ext cx="2211388" cy="2232025"/>
          </a:xfrm>
          <a:prstGeom prst="rect">
            <a:avLst/>
          </a:prstGeom>
          <a:noFill/>
          <a:ln w="38100">
            <a:solidFill>
              <a:schemeClr val="tx1"/>
            </a:solidFill>
            <a:miter lim="800000"/>
            <a:headEnd/>
            <a:tailEnd/>
          </a:ln>
          <a:effectLst>
            <a:outerShdw dist="107763" dir="2700000" algn="ctr" rotWithShape="0">
              <a:srgbClr val="808080">
                <a:alpha val="50000"/>
              </a:srgbClr>
            </a:outerShdw>
          </a:effectLst>
        </p:spPr>
      </p:pic>
    </p:spTree>
    <p:extLst>
      <p:ext uri="{BB962C8B-B14F-4D97-AF65-F5344CB8AC3E}">
        <p14:creationId xmlns:p14="http://schemas.microsoft.com/office/powerpoint/2010/main" val="292068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Naslov 1"/>
          <p:cNvSpPr>
            <a:spLocks noGrp="1"/>
          </p:cNvSpPr>
          <p:nvPr>
            <p:ph type="title"/>
          </p:nvPr>
        </p:nvSpPr>
        <p:spPr>
          <a:xfrm>
            <a:off x="5949950" y="1196975"/>
            <a:ext cx="4330700" cy="4103688"/>
          </a:xfrm>
        </p:spPr>
        <p:txBody>
          <a:bodyPr/>
          <a:lstStyle/>
          <a:p>
            <a:pPr algn="ctr" eaLnBrk="1" hangingPunct="1"/>
            <a:r>
              <a:rPr lang="sl-SI" altLang="en-US"/>
              <a:t>ANALOGNI V </a:t>
            </a:r>
            <a:br>
              <a:rPr lang="sl-SI" altLang="en-US">
                <a:latin typeface="Arial" panose="020B0604020202020204" pitchFamily="34" charset="0"/>
              </a:rPr>
            </a:br>
            <a:r>
              <a:rPr lang="sl-SI" altLang="en-US"/>
              <a:t>DIGITALNO </a:t>
            </a:r>
            <a:br>
              <a:rPr lang="sl-SI" altLang="en-US">
                <a:latin typeface="Arial" panose="020B0604020202020204" pitchFamily="34" charset="0"/>
              </a:rPr>
            </a:br>
            <a:r>
              <a:rPr lang="sl-SI" altLang="en-US"/>
              <a:t>in nazaj</a:t>
            </a:r>
          </a:p>
        </p:txBody>
      </p:sp>
      <p:pic>
        <p:nvPicPr>
          <p:cNvPr id="69640" name="Picture 8" descr="digi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06625" y="1268414"/>
            <a:ext cx="3211512" cy="4784725"/>
          </a:xfrm>
          <a:prstGeom prst="rect">
            <a:avLst/>
          </a:prstGeom>
          <a:solidFill>
            <a:srgbClr val="1DDBEF"/>
          </a:solidFill>
          <a:ln w="28575">
            <a:solidFill>
              <a:srgbClr val="000000"/>
            </a:solidFill>
            <a:miter lim="800000"/>
            <a:headEnd/>
            <a:tailEnd/>
          </a:ln>
          <a:effectLst>
            <a:outerShdw dist="107763" dir="2700000" algn="ctr" rotWithShape="0">
              <a:srgbClr val="808080">
                <a:alpha val="50000"/>
              </a:srgbClr>
            </a:outerShdw>
          </a:effectLst>
        </p:spPr>
      </p:pic>
    </p:spTree>
    <p:extLst>
      <p:ext uri="{BB962C8B-B14F-4D97-AF65-F5344CB8AC3E}">
        <p14:creationId xmlns:p14="http://schemas.microsoft.com/office/powerpoint/2010/main" val="1320030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979612" y="428625"/>
            <a:ext cx="8229600" cy="857250"/>
          </a:xfrm>
        </p:spPr>
        <p:txBody>
          <a:bodyPr>
            <a:normAutofit fontScale="90000"/>
          </a:bodyPr>
          <a:lstStyle/>
          <a:p>
            <a:pPr>
              <a:defRPr/>
            </a:pPr>
            <a:r>
              <a:rPr lang="sl-SI" dirty="0"/>
              <a:t>DISKRETNI ALI DIGITALNI </a:t>
            </a:r>
            <a:br>
              <a:rPr lang="sl-SI" dirty="0"/>
            </a:br>
            <a:r>
              <a:rPr lang="sl-SI" dirty="0"/>
              <a:t>ZAPIS  PODATKOV</a:t>
            </a:r>
          </a:p>
        </p:txBody>
      </p:sp>
      <p:sp>
        <p:nvSpPr>
          <p:cNvPr id="81923" name="Ograda vsebine 2"/>
          <p:cNvSpPr>
            <a:spLocks noGrp="1"/>
          </p:cNvSpPr>
          <p:nvPr>
            <p:ph idx="1"/>
          </p:nvPr>
        </p:nvSpPr>
        <p:spPr>
          <a:xfrm>
            <a:off x="1979612" y="1928813"/>
            <a:ext cx="8229600" cy="4197350"/>
          </a:xfrm>
        </p:spPr>
        <p:txBody>
          <a:bodyPr/>
          <a:lstStyle/>
          <a:p>
            <a:pPr eaLnBrk="1" hangingPunct="1"/>
            <a:r>
              <a:rPr lang="sl-SI" altLang="en-US" b="1"/>
              <a:t>Podatki v računalniku so zapisani v digitalni obliki.</a:t>
            </a:r>
          </a:p>
          <a:p>
            <a:pPr eaLnBrk="1" hangingPunct="1"/>
            <a:endParaRPr lang="sl-SI" altLang="en-US"/>
          </a:p>
          <a:p>
            <a:pPr eaLnBrk="1" hangingPunct="1">
              <a:buFont typeface="Wingdings 2" panose="05020102010507070707" pitchFamily="18" charset="2"/>
              <a:buNone/>
            </a:pPr>
            <a:r>
              <a:rPr lang="sl-SI" altLang="en-US"/>
              <a:t>  </a:t>
            </a:r>
          </a:p>
          <a:p>
            <a:pPr eaLnBrk="1" hangingPunct="1"/>
            <a:endParaRPr lang="sl-SI" altLang="en-US"/>
          </a:p>
        </p:txBody>
      </p:sp>
      <p:pic>
        <p:nvPicPr>
          <p:cNvPr id="81926" name="Picture 2" descr="http://star.slo-tech.com/testi/grafikulje8/Image27.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665538" y="2928938"/>
            <a:ext cx="4214813" cy="316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9529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Naslov 1"/>
          <p:cNvSpPr>
            <a:spLocks noGrp="1"/>
          </p:cNvSpPr>
          <p:nvPr>
            <p:ph type="title"/>
          </p:nvPr>
        </p:nvSpPr>
        <p:spPr>
          <a:xfrm>
            <a:off x="1979612" y="428625"/>
            <a:ext cx="8229600" cy="857250"/>
          </a:xfrm>
        </p:spPr>
        <p:txBody>
          <a:bodyPr/>
          <a:lstStyle/>
          <a:p>
            <a:pPr eaLnBrk="1" hangingPunct="1"/>
            <a:r>
              <a:rPr lang="sl-SI" altLang="en-US"/>
              <a:t>INFORMACIJA</a:t>
            </a:r>
          </a:p>
        </p:txBody>
      </p:sp>
      <p:sp>
        <p:nvSpPr>
          <p:cNvPr id="48131" name="Ograda vsebine 2"/>
          <p:cNvSpPr>
            <a:spLocks noGrp="1"/>
          </p:cNvSpPr>
          <p:nvPr>
            <p:ph idx="1"/>
          </p:nvPr>
        </p:nvSpPr>
        <p:spPr/>
        <p:txBody>
          <a:bodyPr/>
          <a:lstStyle/>
          <a:p>
            <a:pPr eaLnBrk="1" hangingPunct="1"/>
            <a:r>
              <a:rPr lang="sl-SI" altLang="en-US"/>
              <a:t>Informacija je podatek (sporočilo), ki nam pove nekaj novega.</a:t>
            </a:r>
          </a:p>
          <a:p>
            <a:pPr eaLnBrk="1" hangingPunct="1"/>
            <a:r>
              <a:rPr lang="sl-SI" altLang="en-US"/>
              <a:t>Ko prejemnik dobi sporočilo in iz njega nekaj razbere (ugotovi) je s tem izvedel nekaj novega. </a:t>
            </a:r>
          </a:p>
          <a:p>
            <a:pPr eaLnBrk="1" hangingPunct="1"/>
            <a:r>
              <a:rPr lang="sl-SI" altLang="en-US"/>
              <a:t>Dobil je informacijo.</a:t>
            </a:r>
          </a:p>
          <a:p>
            <a:pPr eaLnBrk="1" hangingPunct="1"/>
            <a:r>
              <a:rPr lang="sl-SI" altLang="en-US"/>
              <a:t>Informacija nastane samo </a:t>
            </a:r>
          </a:p>
          <a:p>
            <a:pPr lvl="1" eaLnBrk="1" hangingPunct="1">
              <a:buFont typeface="Wingdings 2" panose="05020102010507070707" pitchFamily="18" charset="2"/>
              <a:buNone/>
            </a:pPr>
            <a:r>
              <a:rPr lang="sl-SI" altLang="en-US"/>
              <a:t>v glavah ljudi.</a:t>
            </a:r>
          </a:p>
          <a:p>
            <a:pPr eaLnBrk="1" hangingPunct="1"/>
            <a:endParaRPr lang="sl-SI" altLang="en-US"/>
          </a:p>
        </p:txBody>
      </p:sp>
      <p:pic>
        <p:nvPicPr>
          <p:cNvPr id="46086" name="Picture 2" descr="http://www.zurnal24.si/export/sites/z24/_data/images/tenis/federer_slavje_action.jpg_126390187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691010" y="3786190"/>
            <a:ext cx="3640452" cy="2733680"/>
          </a:xfrm>
          <a:prstGeom prst="rect">
            <a:avLst/>
          </a:prstGeom>
          <a:noFill/>
          <a:ln w="9525">
            <a:noFill/>
            <a:miter lim="800000"/>
            <a:headEnd/>
            <a:tailEnd/>
          </a:ln>
          <a:effectLst>
            <a:softEdge rad="127000"/>
          </a:effectLst>
        </p:spPr>
      </p:pic>
    </p:spTree>
    <p:extLst>
      <p:ext uri="{BB962C8B-B14F-4D97-AF65-F5344CB8AC3E}">
        <p14:creationId xmlns:p14="http://schemas.microsoft.com/office/powerpoint/2010/main" val="153932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Naslov 1"/>
          <p:cNvSpPr>
            <a:spLocks noGrp="1"/>
          </p:cNvSpPr>
          <p:nvPr>
            <p:ph type="title"/>
          </p:nvPr>
        </p:nvSpPr>
        <p:spPr>
          <a:xfrm>
            <a:off x="7822604" y="1196752"/>
            <a:ext cx="3600400" cy="1931988"/>
          </a:xfrm>
        </p:spPr>
        <p:txBody>
          <a:bodyPr>
            <a:normAutofit/>
          </a:bodyPr>
          <a:lstStyle/>
          <a:p>
            <a:pPr algn="ctr" eaLnBrk="1" hangingPunct="1"/>
            <a:r>
              <a:rPr lang="sl-SI" altLang="en-US" dirty="0"/>
              <a:t>ZAPIS PODATKOV V RAČUNALNIKU</a:t>
            </a:r>
          </a:p>
        </p:txBody>
      </p:sp>
      <p:sp>
        <p:nvSpPr>
          <p:cNvPr id="82947" name="Ograda vsebine 2"/>
          <p:cNvSpPr>
            <a:spLocks noGrp="1"/>
          </p:cNvSpPr>
          <p:nvPr>
            <p:ph idx="1"/>
          </p:nvPr>
        </p:nvSpPr>
        <p:spPr>
          <a:xfrm>
            <a:off x="1269876" y="4653135"/>
            <a:ext cx="8939336" cy="1671465"/>
          </a:xfrm>
        </p:spPr>
        <p:txBody>
          <a:bodyPr>
            <a:normAutofit/>
          </a:bodyPr>
          <a:lstStyle/>
          <a:p>
            <a:pPr eaLnBrk="1" hangingPunct="1"/>
            <a:r>
              <a:rPr lang="sl-SI" altLang="en-US" sz="2200" dirty="0"/>
              <a:t>Večina podatkov v vsakdanjem življenju je zapisna  s številkami, črkami in drugimi znaki, slikovno ali z zvokom.</a:t>
            </a:r>
          </a:p>
          <a:p>
            <a:pPr eaLnBrk="1" hangingPunct="1"/>
            <a:endParaRPr lang="sl-SI" altLang="en-US" sz="2200" dirty="0"/>
          </a:p>
          <a:p>
            <a:pPr eaLnBrk="1" hangingPunct="1"/>
            <a:r>
              <a:rPr lang="sl-SI" altLang="en-US" sz="2200" dirty="0"/>
              <a:t>Kaj pa v računalniku?</a:t>
            </a:r>
          </a:p>
          <a:p>
            <a:pPr eaLnBrk="1" hangingPunct="1"/>
            <a:endParaRPr lang="sl-SI" altLang="en-US" sz="2200" dirty="0"/>
          </a:p>
        </p:txBody>
      </p:sp>
      <p:pic>
        <p:nvPicPr>
          <p:cNvPr id="3" name="Slika 2">
            <a:extLst>
              <a:ext uri="{FF2B5EF4-FFF2-40B4-BE49-F238E27FC236}">
                <a16:creationId xmlns:a16="http://schemas.microsoft.com/office/drawing/2014/main" id="{F114EBB7-73CB-4AE3-BD6E-95A860DA75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5860" y="0"/>
            <a:ext cx="6048672" cy="4194866"/>
          </a:xfrm>
          <a:prstGeom prst="rect">
            <a:avLst/>
          </a:prstGeom>
        </p:spPr>
      </p:pic>
    </p:spTree>
    <p:extLst>
      <p:ext uri="{BB962C8B-B14F-4D97-AF65-F5344CB8AC3E}">
        <p14:creationId xmlns:p14="http://schemas.microsoft.com/office/powerpoint/2010/main" val="1824027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Naslov 1"/>
          <p:cNvSpPr>
            <a:spLocks noGrp="1"/>
          </p:cNvSpPr>
          <p:nvPr>
            <p:ph type="title"/>
          </p:nvPr>
        </p:nvSpPr>
        <p:spPr>
          <a:xfrm>
            <a:off x="1609293" y="277812"/>
            <a:ext cx="8856663" cy="1143000"/>
          </a:xfrm>
        </p:spPr>
        <p:txBody>
          <a:bodyPr/>
          <a:lstStyle/>
          <a:p>
            <a:pPr eaLnBrk="1" hangingPunct="1"/>
            <a:r>
              <a:rPr lang="sl-SI" altLang="en-US" dirty="0"/>
              <a:t>ZAPIS PODATKOV V RAČUNALNIKU</a:t>
            </a:r>
          </a:p>
        </p:txBody>
      </p:sp>
      <p:sp>
        <p:nvSpPr>
          <p:cNvPr id="83971" name="Ograda vsebine 2"/>
          <p:cNvSpPr>
            <a:spLocks noGrp="1"/>
          </p:cNvSpPr>
          <p:nvPr>
            <p:ph idx="1"/>
          </p:nvPr>
        </p:nvSpPr>
        <p:spPr/>
        <p:txBody>
          <a:bodyPr/>
          <a:lstStyle/>
          <a:p>
            <a:pPr eaLnBrk="1" hangingPunct="1"/>
            <a:r>
              <a:rPr lang="sl-SI" altLang="en-US"/>
              <a:t>V računalniku so vsi podatki izraženi s številkami, zato je potrebno vse druge tipe podatkov pretvoriti v številke!</a:t>
            </a:r>
          </a:p>
          <a:p>
            <a:pPr eaLnBrk="1" hangingPunct="1"/>
            <a:endParaRPr lang="sl-SI" altLang="en-US"/>
          </a:p>
          <a:p>
            <a:pPr eaLnBrk="1" hangingPunct="1"/>
            <a:r>
              <a:rPr lang="sl-SI" altLang="en-US"/>
              <a:t>Človek uporablja desetiški številski sistem?</a:t>
            </a:r>
          </a:p>
          <a:p>
            <a:pPr eaLnBrk="1" hangingPunct="1"/>
            <a:endParaRPr lang="sl-SI" altLang="en-US"/>
          </a:p>
          <a:p>
            <a:pPr eaLnBrk="1" hangingPunct="1"/>
            <a:r>
              <a:rPr lang="sl-SI" altLang="en-US"/>
              <a:t>Kaj pa računalnik?</a:t>
            </a:r>
          </a:p>
        </p:txBody>
      </p:sp>
      <p:pic>
        <p:nvPicPr>
          <p:cNvPr id="83974" name="Picture 4" descr="http://tbn0.google.com/images?q=tbn:b8wQOSY45WS9qM:http://www.tadej.info/wp-content/uploads/2007/11/parica.jpg">
            <a:hlinkClick r:id="rId2"/>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5451476" y="4572000"/>
            <a:ext cx="2928937"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4926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Naslov 1"/>
          <p:cNvSpPr>
            <a:spLocks noGrp="1"/>
          </p:cNvSpPr>
          <p:nvPr>
            <p:ph type="title"/>
          </p:nvPr>
        </p:nvSpPr>
        <p:spPr>
          <a:xfrm>
            <a:off x="1979612" y="428625"/>
            <a:ext cx="8229600" cy="857250"/>
          </a:xfrm>
        </p:spPr>
        <p:txBody>
          <a:bodyPr/>
          <a:lstStyle/>
          <a:p>
            <a:pPr eaLnBrk="1" hangingPunct="1"/>
            <a:r>
              <a:rPr lang="sl-SI" altLang="en-US"/>
              <a:t>DVOJIŠKI ZAPIS PODATKOV</a:t>
            </a:r>
          </a:p>
        </p:txBody>
      </p:sp>
      <p:sp>
        <p:nvSpPr>
          <p:cNvPr id="3" name="Ograda vsebine 2"/>
          <p:cNvSpPr>
            <a:spLocks noGrp="1"/>
          </p:cNvSpPr>
          <p:nvPr>
            <p:ph idx="1"/>
          </p:nvPr>
        </p:nvSpPr>
        <p:spPr/>
        <p:txBody>
          <a:bodyPr>
            <a:normAutofit/>
          </a:bodyPr>
          <a:lstStyle/>
          <a:p>
            <a:pPr marL="274320" indent="-274320">
              <a:buClr>
                <a:schemeClr val="accent3"/>
              </a:buClr>
              <a:buFont typeface="Wingdings 2"/>
              <a:buChar char=""/>
              <a:defRPr/>
            </a:pPr>
            <a:r>
              <a:rPr lang="sl-SI" dirty="0"/>
              <a:t>V dvojiškem zapisu obstajata za zapis s samo dva znaka: 0 (nič) in 1 (ena).</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V računalniku je tak zapis izveden na različne načine:</a:t>
            </a:r>
          </a:p>
          <a:p>
            <a:pPr marL="640080" lvl="1">
              <a:buFont typeface="Wingdings 2"/>
              <a:buChar char=""/>
              <a:defRPr/>
            </a:pPr>
            <a:r>
              <a:rPr lang="sl-SI" dirty="0"/>
              <a:t>Stikalo je sklenjeno (1) ali razklenjeno (0)</a:t>
            </a:r>
          </a:p>
          <a:p>
            <a:pPr marL="640080" lvl="1">
              <a:buFont typeface="Wingdings 2"/>
              <a:buChar char=""/>
              <a:defRPr/>
            </a:pPr>
            <a:r>
              <a:rPr lang="sl-SI" dirty="0"/>
              <a:t>V vodniku je električna napetost (1) ali je ni (0)</a:t>
            </a:r>
          </a:p>
          <a:p>
            <a:pPr marL="640080" lvl="1">
              <a:buFont typeface="Wingdings 2"/>
              <a:buChar char=""/>
              <a:defRPr/>
            </a:pPr>
            <a:r>
              <a:rPr lang="sl-SI" dirty="0"/>
              <a:t>Točka žari (1) ali ne žari (0)</a:t>
            </a:r>
          </a:p>
          <a:p>
            <a:pPr marL="640080" lvl="1">
              <a:buFont typeface="Wingdings 2"/>
              <a:buChar char=""/>
              <a:defRPr/>
            </a:pPr>
            <a:endParaRPr lang="sl-SI" dirty="0"/>
          </a:p>
          <a:p>
            <a:pPr marL="274320" indent="-274320">
              <a:buClr>
                <a:schemeClr val="accent3"/>
              </a:buClr>
              <a:buFont typeface="Wingdings 2"/>
              <a:buChar char=""/>
              <a:defRPr/>
            </a:pPr>
            <a:r>
              <a:rPr lang="sl-SI" dirty="0"/>
              <a:t>Znak, ki zavzame samo dve vrednosti imenujemo </a:t>
            </a:r>
            <a:r>
              <a:rPr lang="sl-SI" dirty="0" err="1"/>
              <a:t>binary</a:t>
            </a:r>
            <a:r>
              <a:rPr lang="sl-SI" dirty="0"/>
              <a:t> </a:t>
            </a:r>
            <a:r>
              <a:rPr lang="sl-SI" dirty="0" err="1"/>
              <a:t>digit</a:t>
            </a:r>
            <a:r>
              <a:rPr lang="sl-SI" dirty="0"/>
              <a:t> - BIT</a:t>
            </a:r>
          </a:p>
        </p:txBody>
      </p:sp>
    </p:spTree>
    <p:extLst>
      <p:ext uri="{BB962C8B-B14F-4D97-AF65-F5344CB8AC3E}">
        <p14:creationId xmlns:p14="http://schemas.microsoft.com/office/powerpoint/2010/main" val="39465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Naslov 1"/>
          <p:cNvSpPr>
            <a:spLocks noGrp="1"/>
          </p:cNvSpPr>
          <p:nvPr>
            <p:ph type="title"/>
          </p:nvPr>
        </p:nvSpPr>
        <p:spPr>
          <a:xfrm>
            <a:off x="1979612" y="428625"/>
            <a:ext cx="8229600" cy="857250"/>
          </a:xfrm>
        </p:spPr>
        <p:txBody>
          <a:bodyPr/>
          <a:lstStyle/>
          <a:p>
            <a:pPr eaLnBrk="1" hangingPunct="1"/>
            <a:r>
              <a:rPr lang="sl-SI" altLang="en-US"/>
              <a:t>ZAPIS ZNAKOV</a:t>
            </a:r>
          </a:p>
        </p:txBody>
      </p:sp>
      <p:sp>
        <p:nvSpPr>
          <p:cNvPr id="86019" name="Ograda vsebine 2"/>
          <p:cNvSpPr>
            <a:spLocks noGrp="1"/>
          </p:cNvSpPr>
          <p:nvPr>
            <p:ph idx="1"/>
          </p:nvPr>
        </p:nvSpPr>
        <p:spPr/>
        <p:txBody>
          <a:bodyPr/>
          <a:lstStyle/>
          <a:p>
            <a:pPr eaLnBrk="1" hangingPunct="1"/>
            <a:r>
              <a:rPr lang="sl-SI" altLang="en-US"/>
              <a:t>Vse črke in zanki so zapisani s kombinacijo 0 in 1.</a:t>
            </a:r>
          </a:p>
          <a:p>
            <a:pPr eaLnBrk="1" hangingPunct="1"/>
            <a:r>
              <a:rPr lang="sl-SI" altLang="en-US"/>
              <a:t>Kombinacija 0 in 1 za vsako črko (in znake) je določena v tabeli ASCII - 1970.</a:t>
            </a:r>
          </a:p>
          <a:p>
            <a:pPr eaLnBrk="1" hangingPunct="1"/>
            <a:r>
              <a:rPr lang="sl-SI" altLang="en-US"/>
              <a:t>American Standard Code for Information Interchange – ASCII</a:t>
            </a:r>
          </a:p>
          <a:p>
            <a:pPr eaLnBrk="1" hangingPunct="1"/>
            <a:r>
              <a:rPr lang="sl-SI" altLang="en-US"/>
              <a:t>Vsaka črka 8 znakov –    (A  = 0100 0000),… </a:t>
            </a:r>
          </a:p>
        </p:txBody>
      </p:sp>
    </p:spTree>
    <p:extLst>
      <p:ext uri="{BB962C8B-B14F-4D97-AF65-F5344CB8AC3E}">
        <p14:creationId xmlns:p14="http://schemas.microsoft.com/office/powerpoint/2010/main" val="118938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Naslov 1"/>
          <p:cNvSpPr>
            <a:spLocks noGrp="1"/>
          </p:cNvSpPr>
          <p:nvPr>
            <p:ph type="title"/>
          </p:nvPr>
        </p:nvSpPr>
        <p:spPr>
          <a:xfrm>
            <a:off x="1979612" y="704850"/>
            <a:ext cx="8229600" cy="1143000"/>
          </a:xfrm>
        </p:spPr>
        <p:txBody>
          <a:bodyPr/>
          <a:lstStyle/>
          <a:p>
            <a:pPr eaLnBrk="1" hangingPunct="1"/>
            <a:r>
              <a:rPr lang="sl-SI" altLang="en-US"/>
              <a:t>ZAPIS ZNAKOV</a:t>
            </a:r>
          </a:p>
        </p:txBody>
      </p:sp>
      <p:sp>
        <p:nvSpPr>
          <p:cNvPr id="3" name="Ograda vsebine 2"/>
          <p:cNvSpPr>
            <a:spLocks noGrp="1"/>
          </p:cNvSpPr>
          <p:nvPr>
            <p:ph sz="half" idx="1"/>
          </p:nvPr>
        </p:nvSpPr>
        <p:spPr>
          <a:xfrm>
            <a:off x="1979612" y="1920875"/>
            <a:ext cx="4038600" cy="4433888"/>
          </a:xfrm>
        </p:spPr>
        <p:txBody>
          <a:bodyPr>
            <a:normAutofit fontScale="55000" lnSpcReduction="20000"/>
          </a:bodyPr>
          <a:lstStyle/>
          <a:p>
            <a:pPr marL="274320" indent="-274320">
              <a:buClr>
                <a:schemeClr val="accent3"/>
              </a:buClr>
              <a:buFont typeface="Wingdings 2"/>
              <a:buChar char=""/>
              <a:defRPr/>
            </a:pPr>
            <a:r>
              <a:rPr lang="sl-SI" dirty="0"/>
              <a:t>0100 0000 </a:t>
            </a:r>
            <a:r>
              <a:rPr lang="sl-SI" dirty="0">
                <a:hlinkClick r:id="rId2" action="ppaction://hlinkfile" tooltip="A"/>
              </a:rPr>
              <a:t>A</a:t>
            </a:r>
            <a:r>
              <a:rPr lang="sl-SI" dirty="0"/>
              <a:t> </a:t>
            </a:r>
          </a:p>
          <a:p>
            <a:pPr marL="274320" indent="-274320">
              <a:buClr>
                <a:schemeClr val="accent3"/>
              </a:buClr>
              <a:buFont typeface="Wingdings 2"/>
              <a:buChar char=""/>
              <a:defRPr/>
            </a:pPr>
            <a:r>
              <a:rPr lang="sl-SI" dirty="0"/>
              <a:t>0100 0010 </a:t>
            </a:r>
            <a:r>
              <a:rPr lang="sl-SI" dirty="0">
                <a:hlinkClick r:id="rId3" action="ppaction://hlinkfile" tooltip="B"/>
              </a:rPr>
              <a:t>B</a:t>
            </a:r>
            <a:r>
              <a:rPr lang="sl-SI" dirty="0"/>
              <a:t> </a:t>
            </a:r>
          </a:p>
          <a:p>
            <a:pPr marL="274320" indent="-274320">
              <a:buClr>
                <a:schemeClr val="accent3"/>
              </a:buClr>
              <a:buFont typeface="Wingdings 2"/>
              <a:buChar char=""/>
              <a:defRPr/>
            </a:pPr>
            <a:r>
              <a:rPr lang="sl-SI" dirty="0"/>
              <a:t>0100 0011 </a:t>
            </a:r>
            <a:r>
              <a:rPr lang="sl-SI" dirty="0">
                <a:hlinkClick r:id="rId4" action="ppaction://hlinkfile" tooltip="C"/>
              </a:rPr>
              <a:t>C</a:t>
            </a:r>
            <a:r>
              <a:rPr lang="sl-SI" dirty="0"/>
              <a:t> </a:t>
            </a:r>
          </a:p>
          <a:p>
            <a:pPr marL="274320" indent="-274320">
              <a:buClr>
                <a:schemeClr val="accent3"/>
              </a:buClr>
              <a:buFont typeface="Wingdings 2"/>
              <a:buChar char=""/>
              <a:defRPr/>
            </a:pPr>
            <a:r>
              <a:rPr lang="sl-SI" dirty="0"/>
              <a:t>0100 0100 </a:t>
            </a:r>
            <a:r>
              <a:rPr lang="sl-SI" dirty="0">
                <a:hlinkClick r:id="rId5" action="ppaction://hlinkfile" tooltip="D"/>
              </a:rPr>
              <a:t>D</a:t>
            </a:r>
            <a:r>
              <a:rPr lang="sl-SI" dirty="0"/>
              <a:t> </a:t>
            </a:r>
          </a:p>
          <a:p>
            <a:pPr marL="274320" indent="-274320">
              <a:buClr>
                <a:schemeClr val="accent3"/>
              </a:buClr>
              <a:buFont typeface="Wingdings 2"/>
              <a:buChar char=""/>
              <a:defRPr/>
            </a:pPr>
            <a:r>
              <a:rPr lang="sl-SI" dirty="0"/>
              <a:t>0100 0101 </a:t>
            </a:r>
            <a:r>
              <a:rPr lang="sl-SI" dirty="0">
                <a:hlinkClick r:id="rId6" action="ppaction://hlinkfile" tooltip="E"/>
              </a:rPr>
              <a:t>E</a:t>
            </a:r>
            <a:r>
              <a:rPr lang="sl-SI" dirty="0"/>
              <a:t> </a:t>
            </a:r>
          </a:p>
          <a:p>
            <a:pPr marL="274320" indent="-274320">
              <a:buClr>
                <a:schemeClr val="accent3"/>
              </a:buClr>
              <a:buFont typeface="Wingdings 2"/>
              <a:buChar char=""/>
              <a:defRPr/>
            </a:pPr>
            <a:r>
              <a:rPr lang="sl-SI" dirty="0"/>
              <a:t>0100 0110 </a:t>
            </a:r>
            <a:r>
              <a:rPr lang="sl-SI" dirty="0">
                <a:hlinkClick r:id="rId7" action="ppaction://hlinkfile" tooltip="F"/>
              </a:rPr>
              <a:t>F</a:t>
            </a:r>
            <a:r>
              <a:rPr lang="sl-SI" dirty="0"/>
              <a:t> </a:t>
            </a:r>
          </a:p>
          <a:p>
            <a:pPr marL="274320" indent="-274320">
              <a:buClr>
                <a:schemeClr val="accent3"/>
              </a:buClr>
              <a:buFont typeface="Wingdings 2"/>
              <a:buChar char=""/>
              <a:defRPr/>
            </a:pPr>
            <a:r>
              <a:rPr lang="sl-SI" dirty="0"/>
              <a:t>0100 0111 </a:t>
            </a:r>
            <a:r>
              <a:rPr lang="sl-SI" dirty="0">
                <a:hlinkClick r:id="rId8" action="ppaction://hlinkfile" tooltip="G"/>
              </a:rPr>
              <a:t>G</a:t>
            </a:r>
            <a:r>
              <a:rPr lang="sl-SI" dirty="0"/>
              <a:t> </a:t>
            </a:r>
          </a:p>
          <a:p>
            <a:pPr marL="274320" indent="-274320">
              <a:buClr>
                <a:schemeClr val="accent3"/>
              </a:buClr>
              <a:buFont typeface="Wingdings 2"/>
              <a:buChar char=""/>
              <a:defRPr/>
            </a:pPr>
            <a:r>
              <a:rPr lang="sl-SI" dirty="0"/>
              <a:t>0100 1000 </a:t>
            </a:r>
            <a:r>
              <a:rPr lang="sl-SI" dirty="0">
                <a:hlinkClick r:id="rId9" action="ppaction://hlinkfile" tooltip="H"/>
              </a:rPr>
              <a:t>H</a:t>
            </a:r>
            <a:r>
              <a:rPr lang="sl-SI" dirty="0"/>
              <a:t> </a:t>
            </a:r>
          </a:p>
          <a:p>
            <a:pPr marL="274320" indent="-274320">
              <a:buClr>
                <a:schemeClr val="accent3"/>
              </a:buClr>
              <a:buFont typeface="Wingdings 2"/>
              <a:buChar char=""/>
              <a:defRPr/>
            </a:pPr>
            <a:r>
              <a:rPr lang="sl-SI" dirty="0"/>
              <a:t>0100 1001 </a:t>
            </a:r>
            <a:r>
              <a:rPr lang="sl-SI" dirty="0">
                <a:hlinkClick r:id="rId10" action="ppaction://hlinkfile" tooltip="I"/>
              </a:rPr>
              <a:t>I</a:t>
            </a:r>
            <a:r>
              <a:rPr lang="sl-SI" dirty="0"/>
              <a:t> </a:t>
            </a:r>
          </a:p>
          <a:p>
            <a:pPr marL="274320" indent="-274320">
              <a:buClr>
                <a:schemeClr val="accent3"/>
              </a:buClr>
              <a:buFont typeface="Wingdings 2"/>
              <a:buChar char=""/>
              <a:defRPr/>
            </a:pPr>
            <a:r>
              <a:rPr lang="sl-SI" dirty="0"/>
              <a:t>0100 1010 </a:t>
            </a:r>
            <a:r>
              <a:rPr lang="sl-SI" dirty="0">
                <a:hlinkClick r:id="rId11" action="ppaction://hlinkfile" tooltip="J"/>
              </a:rPr>
              <a:t>J</a:t>
            </a:r>
            <a:r>
              <a:rPr lang="sl-SI" dirty="0"/>
              <a:t> </a:t>
            </a:r>
          </a:p>
          <a:p>
            <a:pPr marL="274320" indent="-274320">
              <a:buClr>
                <a:schemeClr val="accent3"/>
              </a:buClr>
              <a:buFont typeface="Wingdings 2"/>
              <a:buChar char=""/>
              <a:defRPr/>
            </a:pPr>
            <a:r>
              <a:rPr lang="sl-SI" dirty="0"/>
              <a:t>0100 1011 </a:t>
            </a:r>
            <a:r>
              <a:rPr lang="sl-SI" dirty="0">
                <a:hlinkClick r:id="rId12" action="ppaction://hlinkfile" tooltip="K"/>
              </a:rPr>
              <a:t>K</a:t>
            </a:r>
            <a:r>
              <a:rPr lang="sl-SI" dirty="0"/>
              <a:t> </a:t>
            </a:r>
          </a:p>
          <a:p>
            <a:pPr marL="274320" indent="-274320">
              <a:buClr>
                <a:schemeClr val="accent3"/>
              </a:buClr>
              <a:buFont typeface="Wingdings 2"/>
              <a:buChar char=""/>
              <a:defRPr/>
            </a:pPr>
            <a:r>
              <a:rPr lang="sl-SI" dirty="0"/>
              <a:t>0100 1100 </a:t>
            </a:r>
            <a:r>
              <a:rPr lang="sl-SI" dirty="0">
                <a:hlinkClick r:id="rId13" action="ppaction://hlinkfile" tooltip="L"/>
              </a:rPr>
              <a:t>L</a:t>
            </a:r>
            <a:r>
              <a:rPr lang="sl-SI" dirty="0"/>
              <a:t> </a:t>
            </a:r>
          </a:p>
          <a:p>
            <a:pPr marL="274320" indent="-274320">
              <a:buClr>
                <a:schemeClr val="accent3"/>
              </a:buClr>
              <a:buFont typeface="Wingdings 2"/>
              <a:buChar char=""/>
              <a:defRPr/>
            </a:pPr>
            <a:r>
              <a:rPr lang="sl-SI" dirty="0"/>
              <a:t>0100 1101 </a:t>
            </a:r>
            <a:r>
              <a:rPr lang="sl-SI" dirty="0">
                <a:hlinkClick r:id="rId14" action="ppaction://hlinkfile" tooltip="M"/>
              </a:rPr>
              <a:t>M</a:t>
            </a:r>
            <a:endParaRPr lang="sl-SI" dirty="0"/>
          </a:p>
        </p:txBody>
      </p:sp>
      <p:sp>
        <p:nvSpPr>
          <p:cNvPr id="6" name="Ograda vsebine 5"/>
          <p:cNvSpPr>
            <a:spLocks noGrp="1"/>
          </p:cNvSpPr>
          <p:nvPr>
            <p:ph sz="half" idx="2"/>
          </p:nvPr>
        </p:nvSpPr>
        <p:spPr>
          <a:xfrm>
            <a:off x="6170612" y="1920875"/>
            <a:ext cx="4038600" cy="4433888"/>
          </a:xfrm>
        </p:spPr>
        <p:txBody>
          <a:bodyPr>
            <a:normAutofit fontScale="55000" lnSpcReduction="20000"/>
          </a:bodyPr>
          <a:lstStyle/>
          <a:p>
            <a:pPr marL="274320" indent="-274320">
              <a:buClr>
                <a:schemeClr val="accent3"/>
              </a:buClr>
              <a:buFont typeface="Wingdings 2"/>
              <a:buChar char=""/>
              <a:defRPr/>
            </a:pPr>
            <a:r>
              <a:rPr lang="sl-SI" dirty="0"/>
              <a:t>ASCII TABELA  - 2</a:t>
            </a:r>
            <a:r>
              <a:rPr lang="sl-SI" baseline="30000" dirty="0"/>
              <a:t>8</a:t>
            </a:r>
            <a:r>
              <a:rPr lang="sl-SI" dirty="0"/>
              <a:t> = 256</a:t>
            </a:r>
          </a:p>
          <a:p>
            <a:pPr marL="274320" indent="-274320">
              <a:buClr>
                <a:schemeClr val="accent3"/>
              </a:buClr>
              <a:buFont typeface="Wingdings 2"/>
              <a:buChar char=""/>
              <a:defRPr/>
            </a:pPr>
            <a:r>
              <a:rPr lang="sl-SI" dirty="0"/>
              <a:t>Določenih 256 različnih črk (znakov)</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p:txBody>
      </p:sp>
    </p:spTree>
    <p:extLst>
      <p:ext uri="{BB962C8B-B14F-4D97-AF65-F5344CB8AC3E}">
        <p14:creationId xmlns:p14="http://schemas.microsoft.com/office/powerpoint/2010/main" val="3558431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Naslov 6"/>
          <p:cNvSpPr>
            <a:spLocks noGrp="1"/>
          </p:cNvSpPr>
          <p:nvPr>
            <p:ph type="title"/>
          </p:nvPr>
        </p:nvSpPr>
        <p:spPr>
          <a:xfrm>
            <a:off x="1979612" y="428625"/>
            <a:ext cx="8229600" cy="857250"/>
          </a:xfrm>
        </p:spPr>
        <p:txBody>
          <a:bodyPr/>
          <a:lstStyle/>
          <a:p>
            <a:pPr eaLnBrk="1" hangingPunct="1"/>
            <a:r>
              <a:rPr lang="sl-SI" altLang="en-US"/>
              <a:t>ZAPIS ZNAKOV</a:t>
            </a:r>
          </a:p>
        </p:txBody>
      </p:sp>
      <p:sp>
        <p:nvSpPr>
          <p:cNvPr id="8" name="Ograda vsebine 7"/>
          <p:cNvSpPr>
            <a:spLocks noGrp="1"/>
          </p:cNvSpPr>
          <p:nvPr>
            <p:ph idx="1"/>
          </p:nvPr>
        </p:nvSpPr>
        <p:spPr/>
        <p:txBody>
          <a:bodyPr>
            <a:normAutofit fontScale="92500" lnSpcReduction="10000"/>
          </a:bodyPr>
          <a:lstStyle/>
          <a:p>
            <a:pPr eaLnBrk="1" hangingPunct="1">
              <a:lnSpc>
                <a:spcPct val="90000"/>
              </a:lnSpc>
            </a:pPr>
            <a:r>
              <a:rPr lang="sl-SI" altLang="en-US"/>
              <a:t>Problem je nastal pri narodih, ki imajo drugačne znake kot so v angleški pisavi. Na primer šumniki (šđžćč,…) in druge pisave: grščina, cirilica, tajščina, belgalščina,…</a:t>
            </a:r>
          </a:p>
          <a:p>
            <a:pPr eaLnBrk="1" hangingPunct="1">
              <a:lnSpc>
                <a:spcPct val="90000"/>
              </a:lnSpc>
            </a:pPr>
            <a:endParaRPr lang="sl-SI" altLang="en-US"/>
          </a:p>
          <a:p>
            <a:pPr eaLnBrk="1" hangingPunct="1">
              <a:lnSpc>
                <a:spcPct val="90000"/>
              </a:lnSpc>
            </a:pPr>
            <a:r>
              <a:rPr lang="sl-SI" altLang="en-US"/>
              <a:t>Več  različnih standardov:</a:t>
            </a:r>
          </a:p>
          <a:p>
            <a:pPr eaLnBrk="1" hangingPunct="1">
              <a:lnSpc>
                <a:spcPct val="90000"/>
              </a:lnSpc>
            </a:pPr>
            <a:endParaRPr lang="sl-SI" altLang="en-US"/>
          </a:p>
          <a:p>
            <a:pPr eaLnBrk="1" hangingPunct="1">
              <a:lnSpc>
                <a:spcPct val="90000"/>
              </a:lnSpc>
            </a:pPr>
            <a:r>
              <a:rPr lang="sl-SI" altLang="en-US"/>
              <a:t>7 BITNA ASCII </a:t>
            </a:r>
            <a:r>
              <a:rPr lang="sl-SI" altLang="en-US" sz="1100"/>
              <a:t>(7 znakov + 1 kontrolni)</a:t>
            </a:r>
          </a:p>
          <a:p>
            <a:pPr eaLnBrk="1" hangingPunct="1">
              <a:lnSpc>
                <a:spcPct val="90000"/>
              </a:lnSpc>
            </a:pPr>
            <a:r>
              <a:rPr lang="sl-SI" altLang="en-US"/>
              <a:t>8 BITNA ASCII</a:t>
            </a:r>
          </a:p>
          <a:p>
            <a:pPr eaLnBrk="1" hangingPunct="1">
              <a:lnSpc>
                <a:spcPct val="90000"/>
              </a:lnSpc>
            </a:pPr>
            <a:r>
              <a:rPr lang="sl-SI" altLang="en-US"/>
              <a:t>ISO 8859</a:t>
            </a:r>
          </a:p>
          <a:p>
            <a:pPr eaLnBrk="1" hangingPunct="1">
              <a:lnSpc>
                <a:spcPct val="90000"/>
              </a:lnSpc>
            </a:pPr>
            <a:r>
              <a:rPr lang="sl-SI" altLang="en-US"/>
              <a:t>ISO 1250</a:t>
            </a:r>
          </a:p>
          <a:p>
            <a:pPr eaLnBrk="1" hangingPunct="1">
              <a:lnSpc>
                <a:spcPct val="90000"/>
              </a:lnSpc>
            </a:pPr>
            <a:endParaRPr lang="sl-SI" altLang="en-US"/>
          </a:p>
        </p:txBody>
      </p:sp>
      <p:pic>
        <p:nvPicPr>
          <p:cNvPr id="86022" name="Picture 6" descr="http://www.blogotip.com/wp-content/uploads/2006/12/govorece.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37289" y="3214686"/>
            <a:ext cx="3897935" cy="318611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2695962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Naslov 1"/>
          <p:cNvSpPr>
            <a:spLocks noGrp="1"/>
          </p:cNvSpPr>
          <p:nvPr>
            <p:ph type="title"/>
          </p:nvPr>
        </p:nvSpPr>
        <p:spPr>
          <a:xfrm>
            <a:off x="1979612" y="428625"/>
            <a:ext cx="8229600" cy="857250"/>
          </a:xfrm>
        </p:spPr>
        <p:txBody>
          <a:bodyPr/>
          <a:lstStyle/>
          <a:p>
            <a:r>
              <a:rPr lang="sl-SI" dirty="0"/>
              <a:t>UNICODE standard</a:t>
            </a:r>
            <a:endParaRPr lang="en-US" altLang="en-US" dirty="0"/>
          </a:p>
        </p:txBody>
      </p:sp>
      <p:sp>
        <p:nvSpPr>
          <p:cNvPr id="3" name="Ograda vsebine 2"/>
          <p:cNvSpPr>
            <a:spLocks noGrp="1"/>
          </p:cNvSpPr>
          <p:nvPr>
            <p:ph idx="1"/>
          </p:nvPr>
        </p:nvSpPr>
        <p:spPr/>
        <p:txBody>
          <a:bodyPr>
            <a:normAutofit fontScale="77500" lnSpcReduction="20000"/>
          </a:bodyPr>
          <a:lstStyle/>
          <a:p>
            <a:pPr marL="274320" indent="-274320">
              <a:buClr>
                <a:schemeClr val="accent3"/>
              </a:buClr>
              <a:buFont typeface="Wingdings 2"/>
              <a:buChar char=""/>
              <a:defRPr/>
            </a:pPr>
            <a:r>
              <a:rPr lang="sl-SI" dirty="0"/>
              <a:t>Rešitev je 16-bitni standard UNICODE .</a:t>
            </a:r>
          </a:p>
          <a:p>
            <a:pPr marL="274320" indent="-274320">
              <a:buClr>
                <a:schemeClr val="accent3"/>
              </a:buClr>
              <a:buNone/>
              <a:defRPr/>
            </a:pPr>
            <a:r>
              <a:rPr lang="sl-SI" dirty="0"/>
              <a:t>	(</a:t>
            </a:r>
            <a:r>
              <a:rPr lang="sl-SI" i="1" dirty="0" err="1"/>
              <a:t>The</a:t>
            </a:r>
            <a:r>
              <a:rPr lang="sl-SI" i="1" dirty="0"/>
              <a:t> </a:t>
            </a:r>
            <a:r>
              <a:rPr lang="sl-SI" i="1" dirty="0" err="1"/>
              <a:t>universal</a:t>
            </a:r>
            <a:r>
              <a:rPr lang="sl-SI" i="1" dirty="0"/>
              <a:t> </a:t>
            </a:r>
            <a:r>
              <a:rPr lang="sl-SI" i="1" dirty="0" err="1"/>
              <a:t>character</a:t>
            </a:r>
            <a:r>
              <a:rPr lang="sl-SI" i="1" dirty="0"/>
              <a:t> </a:t>
            </a:r>
            <a:r>
              <a:rPr lang="sl-SI" i="1" dirty="0" err="1"/>
              <a:t>encoding</a:t>
            </a:r>
            <a:r>
              <a:rPr lang="sl-SI" dirty="0"/>
              <a:t>).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Torej: vsaka črka (znak) definiran s kombinacijo 16 </a:t>
            </a:r>
            <a:r>
              <a:rPr lang="sl-SI" dirty="0" err="1"/>
              <a:t>enic</a:t>
            </a:r>
            <a:r>
              <a:rPr lang="sl-SI" dirty="0"/>
              <a:t> in ničel.</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sz="2600" dirty="0"/>
              <a:t>V prvih 256 znakih se </a:t>
            </a:r>
            <a:r>
              <a:rPr lang="sl-SI" sz="2600" dirty="0" err="1"/>
              <a:t>Unicode</a:t>
            </a:r>
            <a:r>
              <a:rPr lang="sl-SI" sz="2600" dirty="0"/>
              <a:t> ujema s starim  standardom. </a:t>
            </a:r>
          </a:p>
          <a:p>
            <a:pPr marL="274320" indent="-274320">
              <a:buClr>
                <a:schemeClr val="accent3"/>
              </a:buClr>
              <a:buFont typeface="Wingdings 2"/>
              <a:buChar char=""/>
              <a:defRPr/>
            </a:pPr>
            <a:r>
              <a:rPr lang="sl-SI" sz="2600" dirty="0"/>
              <a:t>Naslednji znaki kodirajo pismenke, potrebne za zapis grščine, cirilice, armenščine, hebrejščine, arabščine, </a:t>
            </a:r>
            <a:r>
              <a:rPr lang="sl-SI" sz="2600" dirty="0" err="1"/>
              <a:t>devanagarija</a:t>
            </a:r>
            <a:r>
              <a:rPr lang="sl-SI" sz="2600" dirty="0"/>
              <a:t>, </a:t>
            </a:r>
            <a:r>
              <a:rPr lang="sl-SI" sz="2600" dirty="0" err="1"/>
              <a:t>bengalščine</a:t>
            </a:r>
            <a:r>
              <a:rPr lang="sl-SI" sz="2600" dirty="0"/>
              <a:t>, </a:t>
            </a:r>
            <a:r>
              <a:rPr lang="sl-SI" sz="2600" dirty="0" err="1"/>
              <a:t>gurmukščine</a:t>
            </a:r>
            <a:r>
              <a:rPr lang="sl-SI" sz="2600" dirty="0"/>
              <a:t>, </a:t>
            </a:r>
            <a:r>
              <a:rPr lang="sl-SI" sz="2600" dirty="0" err="1"/>
              <a:t>orijščine</a:t>
            </a:r>
            <a:r>
              <a:rPr lang="sl-SI" sz="2600" dirty="0"/>
              <a:t>, tamilščine, tajščine, </a:t>
            </a:r>
            <a:r>
              <a:rPr lang="sl-SI" sz="2600" dirty="0" err="1"/>
              <a:t>laoščine</a:t>
            </a:r>
            <a:r>
              <a:rPr lang="sl-SI" sz="2600" dirty="0"/>
              <a:t>, gruzijščine, tibetanščine, japonske </a:t>
            </a:r>
            <a:r>
              <a:rPr lang="sl-SI" sz="2600" dirty="0" err="1"/>
              <a:t>katakane</a:t>
            </a:r>
            <a:r>
              <a:rPr lang="sl-SI" sz="2600" dirty="0"/>
              <a:t>, celoten nabor korejskih </a:t>
            </a:r>
            <a:r>
              <a:rPr lang="sl-SI" sz="2600" dirty="0" err="1"/>
              <a:t>hangulskih</a:t>
            </a:r>
            <a:r>
              <a:rPr lang="sl-SI" sz="2600" dirty="0"/>
              <a:t> pismenk in </a:t>
            </a:r>
            <a:r>
              <a:rPr lang="sl-SI" sz="2600" dirty="0" err="1"/>
              <a:t>unificiranih</a:t>
            </a:r>
            <a:r>
              <a:rPr lang="sl-SI" sz="2600" dirty="0"/>
              <a:t> kitajsko/japonsko/korejskih (CJK).</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NOVI STANDARD: UNICODE (16 bit za vsak znak)  2</a:t>
            </a:r>
            <a:r>
              <a:rPr lang="sl-SI" baseline="30000" dirty="0"/>
              <a:t>16</a:t>
            </a:r>
            <a:r>
              <a:rPr lang="sl-SI" dirty="0"/>
              <a:t>= 65.536</a:t>
            </a:r>
            <a:endParaRPr lang="sl-SI" baseline="30000" dirty="0"/>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p:txBody>
      </p:sp>
    </p:spTree>
    <p:extLst>
      <p:ext uri="{BB962C8B-B14F-4D97-AF65-F5344CB8AC3E}">
        <p14:creationId xmlns:p14="http://schemas.microsoft.com/office/powerpoint/2010/main" val="13521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Naslov 1"/>
          <p:cNvSpPr>
            <a:spLocks noGrp="1"/>
          </p:cNvSpPr>
          <p:nvPr>
            <p:ph type="title"/>
          </p:nvPr>
        </p:nvSpPr>
        <p:spPr>
          <a:xfrm>
            <a:off x="1979612" y="704850"/>
            <a:ext cx="8229600" cy="1143000"/>
          </a:xfrm>
        </p:spPr>
        <p:txBody>
          <a:bodyPr/>
          <a:lstStyle/>
          <a:p>
            <a:pPr eaLnBrk="1" hangingPunct="1"/>
            <a:r>
              <a:rPr lang="sl-SI" altLang="en-US"/>
              <a:t>ZAPIS ŠTEVIL</a:t>
            </a:r>
          </a:p>
        </p:txBody>
      </p:sp>
      <p:sp>
        <p:nvSpPr>
          <p:cNvPr id="90115" name="Ograda vsebine 2"/>
          <p:cNvSpPr>
            <a:spLocks noGrp="1"/>
          </p:cNvSpPr>
          <p:nvPr>
            <p:ph sz="half" idx="1"/>
          </p:nvPr>
        </p:nvSpPr>
        <p:spPr>
          <a:xfrm>
            <a:off x="1979612" y="1920875"/>
            <a:ext cx="4038600" cy="4433888"/>
          </a:xfrm>
        </p:spPr>
        <p:txBody>
          <a:bodyPr/>
          <a:lstStyle/>
          <a:p>
            <a:pPr eaLnBrk="1" hangingPunct="1"/>
            <a:r>
              <a:rPr lang="sl-SI" altLang="en-US"/>
              <a:t>Cela števila zapišemo z nizom ničel in enic.</a:t>
            </a:r>
          </a:p>
          <a:p>
            <a:pPr eaLnBrk="1" hangingPunct="1"/>
            <a:endParaRPr lang="sl-SI" altLang="en-US"/>
          </a:p>
          <a:p>
            <a:pPr eaLnBrk="1" hangingPunct="1"/>
            <a:r>
              <a:rPr lang="sl-SI" altLang="en-US"/>
              <a:t>Številko v desetiškem sistemu pretvorimo v dvojiški sistem.</a:t>
            </a:r>
          </a:p>
        </p:txBody>
      </p:sp>
      <p:sp>
        <p:nvSpPr>
          <p:cNvPr id="90116" name="Ograda vsebine 3"/>
          <p:cNvSpPr>
            <a:spLocks noGrp="1"/>
          </p:cNvSpPr>
          <p:nvPr>
            <p:ph sz="half" idx="2"/>
          </p:nvPr>
        </p:nvSpPr>
        <p:spPr>
          <a:xfrm>
            <a:off x="6170612" y="1920875"/>
            <a:ext cx="4038600" cy="4433888"/>
          </a:xfrm>
        </p:spPr>
        <p:txBody>
          <a:bodyPr/>
          <a:lstStyle/>
          <a:p>
            <a:pPr eaLnBrk="1" hangingPunct="1"/>
            <a:r>
              <a:rPr lang="sl-SI" altLang="en-US"/>
              <a:t>Primer:</a:t>
            </a:r>
          </a:p>
          <a:p>
            <a:pPr eaLnBrk="1" hangingPunct="1"/>
            <a:r>
              <a:rPr lang="sl-SI" altLang="en-US"/>
              <a:t>11 = ? V dvojiškem</a:t>
            </a:r>
          </a:p>
          <a:p>
            <a:pPr eaLnBrk="1" hangingPunct="1"/>
            <a:endParaRPr lang="sl-SI" altLang="en-US"/>
          </a:p>
          <a:p>
            <a:pPr eaLnBrk="1" hangingPunct="1"/>
            <a:r>
              <a:rPr lang="sl-SI" altLang="en-US"/>
              <a:t>11 : 2 = 5, ost.:1</a:t>
            </a:r>
          </a:p>
          <a:p>
            <a:pPr eaLnBrk="1" hangingPunct="1"/>
            <a:r>
              <a:rPr lang="sl-SI" altLang="en-US"/>
              <a:t>  5 : 2 = 2, ost.: 1</a:t>
            </a:r>
          </a:p>
          <a:p>
            <a:pPr eaLnBrk="1" hangingPunct="1"/>
            <a:r>
              <a:rPr lang="sl-SI" altLang="en-US"/>
              <a:t>  2 : 2 = 1, ost.: 0</a:t>
            </a:r>
          </a:p>
          <a:p>
            <a:pPr eaLnBrk="1" hangingPunct="1"/>
            <a:r>
              <a:rPr lang="sl-SI" altLang="en-US"/>
              <a:t>  1 : 2 = 0, ost.: 1</a:t>
            </a:r>
          </a:p>
          <a:p>
            <a:pPr eaLnBrk="1" hangingPunct="1"/>
            <a:r>
              <a:rPr lang="sl-SI" altLang="en-US"/>
              <a:t>Rezultat: 1011</a:t>
            </a:r>
          </a:p>
        </p:txBody>
      </p:sp>
    </p:spTree>
    <p:extLst>
      <p:ext uri="{BB962C8B-B14F-4D97-AF65-F5344CB8AC3E}">
        <p14:creationId xmlns:p14="http://schemas.microsoft.com/office/powerpoint/2010/main" val="756913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Naslov 6"/>
          <p:cNvSpPr>
            <a:spLocks noGrp="1"/>
          </p:cNvSpPr>
          <p:nvPr>
            <p:ph type="title"/>
          </p:nvPr>
        </p:nvSpPr>
        <p:spPr>
          <a:xfrm>
            <a:off x="1979612" y="704850"/>
            <a:ext cx="8229600" cy="1143000"/>
          </a:xfrm>
        </p:spPr>
        <p:txBody>
          <a:bodyPr/>
          <a:lstStyle/>
          <a:p>
            <a:pPr eaLnBrk="1" hangingPunct="1"/>
            <a:r>
              <a:rPr lang="sl-SI" altLang="en-US"/>
              <a:t>ZAPIS ŠTEVIL - primer</a:t>
            </a:r>
          </a:p>
        </p:txBody>
      </p:sp>
      <p:sp>
        <p:nvSpPr>
          <p:cNvPr id="91140" name="Ograda besedila 8"/>
          <p:cNvSpPr>
            <a:spLocks noGrp="1"/>
          </p:cNvSpPr>
          <p:nvPr>
            <p:ph type="body" sz="half" idx="3"/>
          </p:nvPr>
        </p:nvSpPr>
        <p:spPr>
          <a:xfrm>
            <a:off x="6167438" y="1860550"/>
            <a:ext cx="4041775" cy="654050"/>
          </a:xfrm>
        </p:spPr>
        <p:txBody>
          <a:bodyPr/>
          <a:lstStyle/>
          <a:p>
            <a:pPr eaLnBrk="1" hangingPunct="1"/>
            <a:r>
              <a:rPr lang="sl-SI" altLang="en-US"/>
              <a:t>16</a:t>
            </a:r>
            <a:r>
              <a:rPr lang="sl-SI" altLang="en-US" baseline="-25000"/>
              <a:t>10</a:t>
            </a:r>
            <a:r>
              <a:rPr lang="sl-SI" altLang="en-US"/>
              <a:t>=10000</a:t>
            </a:r>
            <a:r>
              <a:rPr lang="sl-SI" altLang="en-US" baseline="-25000"/>
              <a:t>2</a:t>
            </a:r>
          </a:p>
        </p:txBody>
      </p:sp>
      <p:sp>
        <p:nvSpPr>
          <p:cNvPr id="91142" name="Ograda vsebine 9"/>
          <p:cNvSpPr>
            <a:spLocks noGrp="1"/>
          </p:cNvSpPr>
          <p:nvPr>
            <p:ph sz="quarter" idx="4"/>
          </p:nvPr>
        </p:nvSpPr>
        <p:spPr>
          <a:xfrm>
            <a:off x="6167438" y="2514601"/>
            <a:ext cx="4041775" cy="3846513"/>
          </a:xfrm>
        </p:spPr>
        <p:txBody>
          <a:bodyPr>
            <a:normAutofit lnSpcReduction="10000"/>
          </a:bodyPr>
          <a:lstStyle/>
          <a:p>
            <a:pPr eaLnBrk="1" hangingPunct="1"/>
            <a:endParaRPr lang="sl-SI" altLang="en-US"/>
          </a:p>
          <a:p>
            <a:pPr eaLnBrk="1" hangingPunct="1"/>
            <a:r>
              <a:rPr lang="sl-SI" altLang="en-US"/>
              <a:t>16:2 = 8 + </a:t>
            </a:r>
            <a:r>
              <a:rPr lang="sl-SI" altLang="en-US" b="1"/>
              <a:t>0</a:t>
            </a:r>
            <a:r>
              <a:rPr lang="sl-SI" altLang="en-US"/>
              <a:t>   </a:t>
            </a:r>
          </a:p>
          <a:p>
            <a:pPr eaLnBrk="1" hangingPunct="1"/>
            <a:r>
              <a:rPr lang="sl-SI" altLang="en-US"/>
              <a:t>  8:2 = 4 + </a:t>
            </a:r>
            <a:r>
              <a:rPr lang="sl-SI" altLang="en-US" b="1"/>
              <a:t>0</a:t>
            </a:r>
            <a:endParaRPr lang="sl-SI" altLang="en-US"/>
          </a:p>
          <a:p>
            <a:pPr eaLnBrk="1" hangingPunct="1"/>
            <a:r>
              <a:rPr lang="sl-SI" altLang="en-US"/>
              <a:t>  4:2 = 2 + </a:t>
            </a:r>
            <a:r>
              <a:rPr lang="sl-SI" altLang="en-US" b="1"/>
              <a:t>0</a:t>
            </a:r>
            <a:endParaRPr lang="sl-SI" altLang="en-US"/>
          </a:p>
          <a:p>
            <a:pPr eaLnBrk="1" hangingPunct="1"/>
            <a:r>
              <a:rPr lang="sl-SI" altLang="en-US"/>
              <a:t>  2:2 = 1 + </a:t>
            </a:r>
            <a:r>
              <a:rPr lang="sl-SI" altLang="en-US" b="1"/>
              <a:t>0</a:t>
            </a:r>
            <a:endParaRPr lang="sl-SI" altLang="en-US"/>
          </a:p>
          <a:p>
            <a:pPr eaLnBrk="1" hangingPunct="1"/>
            <a:r>
              <a:rPr lang="sl-SI" altLang="en-US"/>
              <a:t>  1:2 = 0 + </a:t>
            </a:r>
            <a:r>
              <a:rPr lang="sl-SI" altLang="en-US" b="1"/>
              <a:t>1</a:t>
            </a:r>
            <a:endParaRPr lang="sl-SI" altLang="en-US"/>
          </a:p>
          <a:p>
            <a:pPr eaLnBrk="1" hangingPunct="1"/>
            <a:endParaRPr lang="sl-SI" altLang="en-US"/>
          </a:p>
          <a:p>
            <a:pPr eaLnBrk="1" hangingPunct="1"/>
            <a:r>
              <a:rPr lang="sl-SI" altLang="en-US"/>
              <a:t>Rezultat: 10000</a:t>
            </a:r>
          </a:p>
        </p:txBody>
      </p:sp>
    </p:spTree>
    <p:extLst>
      <p:ext uri="{BB962C8B-B14F-4D97-AF65-F5344CB8AC3E}">
        <p14:creationId xmlns:p14="http://schemas.microsoft.com/office/powerpoint/2010/main" val="98851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RAČUNALNIŠKA GRAFIKA</a:t>
            </a:r>
            <a:endParaRPr lang="en-US" dirty="0"/>
          </a:p>
        </p:txBody>
      </p:sp>
    </p:spTree>
    <p:extLst>
      <p:ext uri="{BB962C8B-B14F-4D97-AF65-F5344CB8AC3E}">
        <p14:creationId xmlns:p14="http://schemas.microsoft.com/office/powerpoint/2010/main" val="227564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Naslov 1"/>
          <p:cNvSpPr>
            <a:spLocks noGrp="1"/>
          </p:cNvSpPr>
          <p:nvPr>
            <p:ph type="title"/>
          </p:nvPr>
        </p:nvSpPr>
        <p:spPr>
          <a:xfrm>
            <a:off x="1979612" y="428625"/>
            <a:ext cx="8229600" cy="857250"/>
          </a:xfrm>
        </p:spPr>
        <p:txBody>
          <a:bodyPr/>
          <a:lstStyle/>
          <a:p>
            <a:pPr eaLnBrk="1" hangingPunct="1"/>
            <a:r>
              <a:rPr lang="sl-SI" altLang="en-US"/>
              <a:t>INFORMACIJA</a:t>
            </a:r>
          </a:p>
        </p:txBody>
      </p:sp>
      <p:sp>
        <p:nvSpPr>
          <p:cNvPr id="49155" name="Ograda vsebine 2"/>
          <p:cNvSpPr>
            <a:spLocks noGrp="1"/>
          </p:cNvSpPr>
          <p:nvPr>
            <p:ph idx="1"/>
          </p:nvPr>
        </p:nvSpPr>
        <p:spPr/>
        <p:txBody>
          <a:bodyPr/>
          <a:lstStyle/>
          <a:p>
            <a:pPr eaLnBrk="1" hangingPunct="1"/>
            <a:r>
              <a:rPr lang="sl-SI" altLang="en-US" b="1"/>
              <a:t>Podatek:</a:t>
            </a:r>
            <a:r>
              <a:rPr lang="sl-SI" altLang="en-US"/>
              <a:t>        </a:t>
            </a:r>
            <a:br>
              <a:rPr lang="sl-SI" altLang="en-US"/>
            </a:br>
            <a:r>
              <a:rPr lang="sl-SI" altLang="en-US"/>
              <a:t>Termometer kaže 40°C.</a:t>
            </a:r>
          </a:p>
          <a:p>
            <a:pPr eaLnBrk="1" hangingPunct="1"/>
            <a:endParaRPr lang="sl-SI" altLang="en-US"/>
          </a:p>
          <a:p>
            <a:pPr eaLnBrk="1" hangingPunct="1"/>
            <a:r>
              <a:rPr lang="sl-SI" altLang="en-US" b="1"/>
              <a:t>Informacija: </a:t>
            </a:r>
            <a:r>
              <a:rPr lang="sl-SI" altLang="en-US"/>
              <a:t>  </a:t>
            </a:r>
            <a:br>
              <a:rPr lang="sl-SI" altLang="en-US"/>
            </a:br>
            <a:r>
              <a:rPr lang="sl-SI" altLang="en-US"/>
              <a:t>Zunaj  je resnična vročina. </a:t>
            </a:r>
            <a:br>
              <a:rPr lang="sl-SI" altLang="en-US"/>
            </a:br>
            <a:r>
              <a:rPr lang="sl-SI" altLang="en-US" i="1"/>
              <a:t>ali</a:t>
            </a:r>
            <a:br>
              <a:rPr lang="sl-SI" altLang="en-US"/>
            </a:br>
            <a:r>
              <a:rPr lang="sl-SI" altLang="en-US"/>
              <a:t>Nekdo je hudo bolan.</a:t>
            </a:r>
          </a:p>
          <a:p>
            <a:pPr eaLnBrk="1" hangingPunct="1"/>
            <a:endParaRPr lang="sl-SI" altLang="en-US"/>
          </a:p>
        </p:txBody>
      </p:sp>
      <p:pic>
        <p:nvPicPr>
          <p:cNvPr id="49158" name="Picture 2" descr="termome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318375" y="1516064"/>
            <a:ext cx="2520950"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065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Naslov 1"/>
          <p:cNvSpPr>
            <a:spLocks noGrp="1"/>
          </p:cNvSpPr>
          <p:nvPr>
            <p:ph type="title"/>
          </p:nvPr>
        </p:nvSpPr>
        <p:spPr>
          <a:xfrm>
            <a:off x="2206625" y="333375"/>
            <a:ext cx="8229600" cy="1143000"/>
          </a:xfrm>
        </p:spPr>
        <p:txBody>
          <a:bodyPr/>
          <a:lstStyle/>
          <a:p>
            <a:pPr eaLnBrk="1" hangingPunct="1"/>
            <a:r>
              <a:rPr lang="sl-SI" altLang="en-US"/>
              <a:t>ZAPIS SLIK</a:t>
            </a:r>
          </a:p>
        </p:txBody>
      </p:sp>
      <p:sp>
        <p:nvSpPr>
          <p:cNvPr id="93187" name="Ograda vsebine 4"/>
          <p:cNvSpPr>
            <a:spLocks noGrp="1"/>
          </p:cNvSpPr>
          <p:nvPr>
            <p:ph idx="1"/>
          </p:nvPr>
        </p:nvSpPr>
        <p:spPr>
          <a:xfrm>
            <a:off x="1773932" y="1700807"/>
            <a:ext cx="9782801" cy="4347567"/>
          </a:xfrm>
        </p:spPr>
        <p:txBody>
          <a:bodyPr/>
          <a:lstStyle/>
          <a:p>
            <a:pPr eaLnBrk="1" hangingPunct="1"/>
            <a:r>
              <a:rPr lang="sl-SI" altLang="en-US" sz="2400" dirty="0"/>
              <a:t>Slike so v računalniku shranjene tako, da razdeljena na slikovne točke ali </a:t>
            </a:r>
            <a:r>
              <a:rPr lang="sl-SI" altLang="en-US" sz="2400" dirty="0" err="1"/>
              <a:t>piksle</a:t>
            </a:r>
            <a:r>
              <a:rPr lang="sl-SI" altLang="en-US" sz="2400" dirty="0"/>
              <a:t>.</a:t>
            </a:r>
          </a:p>
          <a:p>
            <a:pPr eaLnBrk="1" hangingPunct="1"/>
            <a:r>
              <a:rPr lang="sl-SI" altLang="en-US" sz="2400" dirty="0"/>
              <a:t>Vsak </a:t>
            </a:r>
            <a:r>
              <a:rPr lang="sl-SI" altLang="en-US" sz="2400" dirty="0" err="1"/>
              <a:t>piksel</a:t>
            </a:r>
            <a:r>
              <a:rPr lang="sl-SI" altLang="en-US" sz="2400" dirty="0"/>
              <a:t> žari na zaslonu v določeni barvi.</a:t>
            </a:r>
          </a:p>
          <a:p>
            <a:pPr eaLnBrk="1" hangingPunct="1"/>
            <a:r>
              <a:rPr lang="sl-SI" altLang="en-US" sz="2400" dirty="0"/>
              <a:t>Taki sliki rečemo BITNA SLIKA.</a:t>
            </a:r>
          </a:p>
          <a:p>
            <a:pPr eaLnBrk="1" hangingPunct="1"/>
            <a:r>
              <a:rPr lang="sl-SI" altLang="en-US" sz="2400" dirty="0"/>
              <a:t>Več kot je </a:t>
            </a:r>
            <a:r>
              <a:rPr lang="sl-SI" altLang="en-US" sz="2400" dirty="0" err="1"/>
              <a:t>pikslov</a:t>
            </a:r>
            <a:r>
              <a:rPr lang="sl-SI" altLang="en-US" sz="2400" dirty="0"/>
              <a:t> kvalitetnejša je slika.</a:t>
            </a:r>
          </a:p>
          <a:p>
            <a:pPr eaLnBrk="1" hangingPunct="1">
              <a:buFont typeface="Wingdings 2" panose="05020102010507070707" pitchFamily="18" charset="2"/>
              <a:buNone/>
            </a:pPr>
            <a:endParaRPr lang="sl-SI" altLang="en-US" dirty="0"/>
          </a:p>
          <a:p>
            <a:pPr eaLnBrk="1" hangingPunct="1"/>
            <a:endParaRPr lang="sl-SI" altLang="en-US" dirty="0"/>
          </a:p>
        </p:txBody>
      </p:sp>
      <p:pic>
        <p:nvPicPr>
          <p:cNvPr id="1026" name="Picture 2" descr="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89956" y="4365104"/>
            <a:ext cx="2988808" cy="2197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19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Naslov 1"/>
          <p:cNvSpPr>
            <a:spLocks noGrp="1"/>
          </p:cNvSpPr>
          <p:nvPr>
            <p:ph type="title"/>
          </p:nvPr>
        </p:nvSpPr>
        <p:spPr>
          <a:xfrm>
            <a:off x="1984216" y="260648"/>
            <a:ext cx="8229600" cy="1143000"/>
          </a:xfrm>
        </p:spPr>
        <p:txBody>
          <a:bodyPr/>
          <a:lstStyle/>
          <a:p>
            <a:r>
              <a:rPr lang="sl-SI" altLang="en-US" dirty="0"/>
              <a:t>LASTNOSTI BITNIH SLIK</a:t>
            </a:r>
          </a:p>
        </p:txBody>
      </p:sp>
      <p:sp>
        <p:nvSpPr>
          <p:cNvPr id="93187" name="Ograda vsebine 4"/>
          <p:cNvSpPr>
            <a:spLocks noGrp="1"/>
          </p:cNvSpPr>
          <p:nvPr>
            <p:ph idx="1"/>
          </p:nvPr>
        </p:nvSpPr>
        <p:spPr>
          <a:xfrm>
            <a:off x="1773932" y="1700807"/>
            <a:ext cx="9782801" cy="4347567"/>
          </a:xfrm>
        </p:spPr>
        <p:txBody>
          <a:bodyPr/>
          <a:lstStyle/>
          <a:p>
            <a:r>
              <a:rPr lang="sl-SI" altLang="en-US" sz="2000" dirty="0"/>
              <a:t>Kvaliteta prikaza bitnih slik je odvisna od ločljivosti.</a:t>
            </a:r>
          </a:p>
          <a:p>
            <a:r>
              <a:rPr lang="sl-SI" altLang="en-US" sz="2000" dirty="0"/>
              <a:t>Ločljivost (resolucija) se nanaša na število pik (</a:t>
            </a:r>
            <a:r>
              <a:rPr lang="sl-SI" altLang="en-US" sz="2000" dirty="0" err="1"/>
              <a:t>pixlov</a:t>
            </a:r>
            <a:r>
              <a:rPr lang="sl-SI" altLang="en-US" sz="2000" dirty="0"/>
              <a:t>), ki sestavljajo sliko in se običajno označuje kot </a:t>
            </a:r>
            <a:r>
              <a:rPr lang="sl-SI" altLang="en-US" sz="2000" dirty="0" err="1"/>
              <a:t>dpi</a:t>
            </a:r>
            <a:r>
              <a:rPr lang="sl-SI" altLang="en-US" sz="2000" dirty="0"/>
              <a:t> (</a:t>
            </a:r>
            <a:r>
              <a:rPr lang="sl-SI" altLang="en-US" sz="2000" dirty="0" err="1"/>
              <a:t>dots</a:t>
            </a:r>
            <a:r>
              <a:rPr lang="sl-SI" altLang="en-US" sz="2000" dirty="0"/>
              <a:t> per inch – pik na inč) ali </a:t>
            </a:r>
            <a:r>
              <a:rPr lang="sl-SI" altLang="en-US" sz="2000" dirty="0" err="1"/>
              <a:t>ppi</a:t>
            </a:r>
            <a:r>
              <a:rPr lang="sl-SI" altLang="en-US" sz="2000" dirty="0"/>
              <a:t> (</a:t>
            </a:r>
            <a:r>
              <a:rPr lang="sl-SI" altLang="en-US" sz="2000" dirty="0" err="1"/>
              <a:t>pixlov</a:t>
            </a:r>
            <a:r>
              <a:rPr lang="sl-SI" altLang="en-US" sz="2000" dirty="0"/>
              <a:t> na inč). </a:t>
            </a:r>
          </a:p>
          <a:p>
            <a:r>
              <a:rPr lang="sl-SI" altLang="en-US" sz="2000" dirty="0"/>
              <a:t>Slika, ki jo prikazuje zaslon monitorja, je resolucije 72 ali 96 </a:t>
            </a:r>
            <a:r>
              <a:rPr lang="sl-SI" altLang="en-US" sz="2000" dirty="0" err="1"/>
              <a:t>ppi</a:t>
            </a:r>
            <a:r>
              <a:rPr lang="sl-SI" altLang="en-US" sz="2000" dirty="0"/>
              <a:t>. </a:t>
            </a:r>
          </a:p>
          <a:p>
            <a:r>
              <a:rPr lang="sl-SI" altLang="en-US" sz="2000" dirty="0"/>
              <a:t>Vendar pa za tiskanje bitnih slik tiskalnik potrebuje veliko več podatkov o sliki, kot jih potrebuje monitor.  Običajni tiskalnik za tisk potrebuje vsaj 150-300 </a:t>
            </a:r>
            <a:r>
              <a:rPr lang="sl-SI" altLang="en-US" sz="2000" dirty="0" err="1"/>
              <a:t>ppi</a:t>
            </a:r>
            <a:r>
              <a:rPr lang="sl-SI" altLang="en-US" sz="2000" dirty="0"/>
              <a:t>. </a:t>
            </a:r>
            <a:endParaRPr lang="sl-SI" altLang="en-US" dirty="0"/>
          </a:p>
        </p:txBody>
      </p:sp>
      <p:pic>
        <p:nvPicPr>
          <p:cNvPr id="5" name="Picture 2" descr="http://www.elektronika-ldis.uni-mb.si/arthur1/Praktikum%20IIa/Praktikum/SLIKA/Image5.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45940" y="4293096"/>
            <a:ext cx="6120680" cy="2129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1626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Naslov 1"/>
          <p:cNvSpPr>
            <a:spLocks noGrp="1"/>
          </p:cNvSpPr>
          <p:nvPr>
            <p:ph type="title"/>
          </p:nvPr>
        </p:nvSpPr>
        <p:spPr>
          <a:xfrm>
            <a:off x="2206625" y="333375"/>
            <a:ext cx="8229600" cy="1143000"/>
          </a:xfrm>
        </p:spPr>
        <p:txBody>
          <a:bodyPr/>
          <a:lstStyle/>
          <a:p>
            <a:pPr eaLnBrk="1" hangingPunct="1"/>
            <a:r>
              <a:rPr lang="sl-SI" altLang="en-US"/>
              <a:t>ZAPIS SLIK</a:t>
            </a:r>
          </a:p>
        </p:txBody>
      </p:sp>
      <p:sp>
        <p:nvSpPr>
          <p:cNvPr id="95235" name="Ograda vsebine 4"/>
          <p:cNvSpPr>
            <a:spLocks noGrp="1"/>
          </p:cNvSpPr>
          <p:nvPr>
            <p:ph idx="1"/>
          </p:nvPr>
        </p:nvSpPr>
        <p:spPr>
          <a:xfrm>
            <a:off x="3879851" y="1857375"/>
            <a:ext cx="6586537" cy="4389438"/>
          </a:xfrm>
        </p:spPr>
        <p:txBody>
          <a:bodyPr/>
          <a:lstStyle/>
          <a:p>
            <a:pPr eaLnBrk="1" hangingPunct="1">
              <a:buFont typeface="Wingdings 2" panose="05020102010507070707" pitchFamily="18" charset="2"/>
              <a:buNone/>
            </a:pPr>
            <a:endParaRPr lang="sl-SI" altLang="en-US"/>
          </a:p>
          <a:p>
            <a:pPr eaLnBrk="1" hangingPunct="1"/>
            <a:r>
              <a:rPr lang="sl-SI" altLang="en-US"/>
              <a:t>Monokromatsko (1 bit – črno ali belo)</a:t>
            </a:r>
          </a:p>
          <a:p>
            <a:pPr eaLnBrk="1" hangingPunct="1"/>
            <a:endParaRPr lang="sl-SI" altLang="en-US"/>
          </a:p>
          <a:p>
            <a:pPr eaLnBrk="1" hangingPunct="1"/>
            <a:endParaRPr lang="sl-SI" altLang="en-US"/>
          </a:p>
          <a:p>
            <a:pPr eaLnBrk="1" hangingPunct="1"/>
            <a:endParaRPr lang="sl-SI" altLang="en-US"/>
          </a:p>
          <a:p>
            <a:pPr eaLnBrk="1" hangingPunct="1"/>
            <a:endParaRPr lang="sl-SI" altLang="en-US"/>
          </a:p>
          <a:p>
            <a:pPr eaLnBrk="1" hangingPunct="1"/>
            <a:r>
              <a:rPr lang="sl-SI" altLang="en-US"/>
              <a:t>16 barv (4 bitna slika)</a:t>
            </a:r>
          </a:p>
        </p:txBody>
      </p:sp>
      <p:pic>
        <p:nvPicPr>
          <p:cNvPr id="95238" name="Slika 7" descr="s2.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51037" y="4214814"/>
            <a:ext cx="1733550"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9" name="Slika 8" descr="s1.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022476" y="2071689"/>
            <a:ext cx="1728787" cy="150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787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Naslov 1"/>
          <p:cNvSpPr>
            <a:spLocks noGrp="1"/>
          </p:cNvSpPr>
          <p:nvPr>
            <p:ph type="title"/>
          </p:nvPr>
        </p:nvSpPr>
        <p:spPr>
          <a:xfrm>
            <a:off x="1979612" y="428625"/>
            <a:ext cx="8229600" cy="857250"/>
          </a:xfrm>
        </p:spPr>
        <p:txBody>
          <a:bodyPr/>
          <a:lstStyle/>
          <a:p>
            <a:r>
              <a:rPr lang="sl-SI" altLang="en-US"/>
              <a:t>ZAPIS SLIK</a:t>
            </a:r>
          </a:p>
        </p:txBody>
      </p:sp>
      <p:sp>
        <p:nvSpPr>
          <p:cNvPr id="94211" name="Ograda vsebine 2"/>
          <p:cNvSpPr>
            <a:spLocks noGrp="1"/>
          </p:cNvSpPr>
          <p:nvPr>
            <p:ph idx="1"/>
          </p:nvPr>
        </p:nvSpPr>
        <p:spPr>
          <a:xfrm>
            <a:off x="1917948" y="1916832"/>
            <a:ext cx="5753794" cy="4389437"/>
          </a:xfrm>
        </p:spPr>
        <p:txBody>
          <a:bodyPr/>
          <a:lstStyle/>
          <a:p>
            <a:r>
              <a:rPr lang="sl-SI" altLang="en-US" dirty="0"/>
              <a:t>Opis barve slike s:</a:t>
            </a:r>
          </a:p>
          <a:p>
            <a:endParaRPr lang="sl-SI" altLang="en-US" dirty="0"/>
          </a:p>
          <a:p>
            <a:r>
              <a:rPr lang="sl-SI" altLang="en-US" dirty="0"/>
              <a:t>4 biti  - 2</a:t>
            </a:r>
            <a:r>
              <a:rPr lang="sl-SI" altLang="en-US" baseline="30000" dirty="0"/>
              <a:t>4</a:t>
            </a:r>
            <a:r>
              <a:rPr lang="sl-SI" altLang="en-US" dirty="0"/>
              <a:t> = 16 barv</a:t>
            </a:r>
          </a:p>
          <a:p>
            <a:r>
              <a:rPr lang="sl-SI" altLang="en-US" dirty="0"/>
              <a:t>8 biti – 2</a:t>
            </a:r>
            <a:r>
              <a:rPr lang="sl-SI" altLang="en-US" baseline="30000" dirty="0"/>
              <a:t>8</a:t>
            </a:r>
            <a:r>
              <a:rPr lang="sl-SI" altLang="en-US" dirty="0"/>
              <a:t> = 256 barv</a:t>
            </a:r>
          </a:p>
          <a:p>
            <a:r>
              <a:rPr lang="sl-SI" altLang="en-US" dirty="0"/>
              <a:t>16 biti – 2</a:t>
            </a:r>
            <a:r>
              <a:rPr lang="sl-SI" altLang="en-US" baseline="30000" dirty="0"/>
              <a:t>16</a:t>
            </a:r>
            <a:r>
              <a:rPr lang="sl-SI" altLang="en-US" dirty="0"/>
              <a:t> = 65.536 barv</a:t>
            </a:r>
          </a:p>
          <a:p>
            <a:r>
              <a:rPr lang="sl-SI" altLang="en-US" dirty="0"/>
              <a:t>24 biti – 2</a:t>
            </a:r>
            <a:r>
              <a:rPr lang="sl-SI" altLang="en-US" baseline="30000" dirty="0"/>
              <a:t>24</a:t>
            </a:r>
            <a:r>
              <a:rPr lang="sl-SI" altLang="en-US" dirty="0"/>
              <a:t> = 16.777.216 barv</a:t>
            </a:r>
          </a:p>
        </p:txBody>
      </p:sp>
    </p:spTree>
    <p:extLst>
      <p:ext uri="{BB962C8B-B14F-4D97-AF65-F5344CB8AC3E}">
        <p14:creationId xmlns:p14="http://schemas.microsoft.com/office/powerpoint/2010/main" val="218451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E8B056D-55D2-0BF2-0B7A-005992DDD360}"/>
              </a:ext>
            </a:extLst>
          </p:cNvPr>
          <p:cNvSpPr>
            <a:spLocks noGrp="1"/>
          </p:cNvSpPr>
          <p:nvPr>
            <p:ph type="title"/>
          </p:nvPr>
        </p:nvSpPr>
        <p:spPr/>
        <p:txBody>
          <a:bodyPr/>
          <a:lstStyle/>
          <a:p>
            <a:r>
              <a:rPr lang="sl-SI" dirty="0"/>
              <a:t>S</a:t>
            </a:r>
            <a:r>
              <a:rPr lang="pl-PL" dirty="0"/>
              <a:t>tandardni formati bitne (rasterske) grafike</a:t>
            </a:r>
            <a:endParaRPr lang="sl-SI" dirty="0"/>
          </a:p>
        </p:txBody>
      </p:sp>
      <p:sp>
        <p:nvSpPr>
          <p:cNvPr id="3" name="Označba mesta vsebine 2">
            <a:extLst>
              <a:ext uri="{FF2B5EF4-FFF2-40B4-BE49-F238E27FC236}">
                <a16:creationId xmlns:a16="http://schemas.microsoft.com/office/drawing/2014/main" id="{41EA4277-0E09-E8B7-A2D2-CDB1ED55B16F}"/>
              </a:ext>
            </a:extLst>
          </p:cNvPr>
          <p:cNvSpPr>
            <a:spLocks noGrp="1"/>
          </p:cNvSpPr>
          <p:nvPr>
            <p:ph idx="1"/>
          </p:nvPr>
        </p:nvSpPr>
        <p:spPr/>
        <p:txBody>
          <a:bodyPr>
            <a:normAutofit fontScale="70000" lnSpcReduction="20000"/>
          </a:bodyPr>
          <a:lstStyle/>
          <a:p>
            <a:r>
              <a:rPr lang="sl-SI" b="1" dirty="0"/>
              <a:t>JPEG (</a:t>
            </a:r>
            <a:r>
              <a:rPr lang="sl-SI" b="1" dirty="0" err="1"/>
              <a:t>Joint</a:t>
            </a:r>
            <a:r>
              <a:rPr lang="sl-SI" b="1" dirty="0"/>
              <a:t> </a:t>
            </a:r>
            <a:r>
              <a:rPr lang="sl-SI" b="1" dirty="0" err="1"/>
              <a:t>Photographic</a:t>
            </a:r>
            <a:r>
              <a:rPr lang="sl-SI" b="1" dirty="0"/>
              <a:t> </a:t>
            </a:r>
            <a:r>
              <a:rPr lang="sl-SI" b="1" dirty="0" err="1"/>
              <a:t>Experts</a:t>
            </a:r>
            <a:r>
              <a:rPr lang="sl-SI" b="1" dirty="0"/>
              <a:t> </a:t>
            </a:r>
            <a:r>
              <a:rPr lang="sl-SI" b="1" dirty="0" err="1"/>
              <a:t>Group</a:t>
            </a:r>
            <a:r>
              <a:rPr lang="sl-SI" b="1" dirty="0"/>
              <a:t>)</a:t>
            </a:r>
          </a:p>
          <a:p>
            <a:pPr marL="0" indent="0">
              <a:buNone/>
            </a:pPr>
            <a:r>
              <a:rPr lang="sl-SI" dirty="0"/>
              <a:t>je eden najpogostejših formatov za shranjevanje slik, saj uporablja kompresijo z izgubo podatkov. </a:t>
            </a:r>
          </a:p>
          <a:p>
            <a:pPr marL="0" indent="0">
              <a:buNone/>
            </a:pPr>
            <a:r>
              <a:rPr lang="sl-SI" dirty="0"/>
              <a:t>Primeren je predvsem za fotografije in slike z veliko barvnimi prehodi, kjer manjša izguba kakovosti ni moteča. </a:t>
            </a:r>
          </a:p>
          <a:p>
            <a:pPr marL="0" indent="0">
              <a:buNone/>
            </a:pPr>
            <a:r>
              <a:rPr lang="sl-SI" dirty="0"/>
              <a:t>Tipična velikost datoteke je majhna (npr. 200–500 KB za spletno sliko), zato je zelo primeren za objavo na spletu.</a:t>
            </a:r>
          </a:p>
          <a:p>
            <a:endParaRPr lang="sl-SI" dirty="0"/>
          </a:p>
          <a:p>
            <a:r>
              <a:rPr lang="sl-SI" b="1" dirty="0"/>
              <a:t>PNG (</a:t>
            </a:r>
            <a:r>
              <a:rPr lang="sl-SI" b="1" dirty="0" err="1"/>
              <a:t>Portable</a:t>
            </a:r>
            <a:r>
              <a:rPr lang="sl-SI" b="1" dirty="0"/>
              <a:t> </a:t>
            </a:r>
            <a:r>
              <a:rPr lang="sl-SI" b="1" dirty="0" err="1"/>
              <a:t>Network</a:t>
            </a:r>
            <a:r>
              <a:rPr lang="sl-SI" b="1" dirty="0"/>
              <a:t> </a:t>
            </a:r>
            <a:r>
              <a:rPr lang="sl-SI" b="1" dirty="0" err="1"/>
              <a:t>Graphics</a:t>
            </a:r>
            <a:r>
              <a:rPr lang="sl-SI" b="1" dirty="0"/>
              <a:t>)</a:t>
            </a:r>
          </a:p>
          <a:p>
            <a:pPr marL="0" indent="0">
              <a:buNone/>
            </a:pPr>
            <a:r>
              <a:rPr lang="sl-SI" dirty="0"/>
              <a:t>je format, ki uporablja kompresijo brez izgube, kar pomeni, da slika ohrani vse podatke tudi po večkratnem shranjevanju. </a:t>
            </a:r>
          </a:p>
          <a:p>
            <a:pPr marL="0" indent="0">
              <a:buNone/>
            </a:pPr>
            <a:r>
              <a:rPr lang="sl-SI" dirty="0"/>
              <a:t>Poleg tega podpira prosojnost, zato je idealen za logotipe, ikone in spletno grafiko. </a:t>
            </a:r>
          </a:p>
          <a:p>
            <a:pPr marL="0" indent="0">
              <a:buNone/>
            </a:pPr>
            <a:r>
              <a:rPr lang="sl-SI" dirty="0"/>
              <a:t>Datoteke so večje kot pri JPEG (lahko tudi 1–3 MB), vendar omogočajo ostre robove in brezhibno kakovost.</a:t>
            </a:r>
          </a:p>
          <a:p>
            <a:endParaRPr lang="sl-SI" dirty="0"/>
          </a:p>
        </p:txBody>
      </p:sp>
    </p:spTree>
    <p:extLst>
      <p:ext uri="{BB962C8B-B14F-4D97-AF65-F5344CB8AC3E}">
        <p14:creationId xmlns:p14="http://schemas.microsoft.com/office/powerpoint/2010/main" val="362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E8B056D-55D2-0BF2-0B7A-005992DDD360}"/>
              </a:ext>
            </a:extLst>
          </p:cNvPr>
          <p:cNvSpPr>
            <a:spLocks noGrp="1"/>
          </p:cNvSpPr>
          <p:nvPr>
            <p:ph type="title"/>
          </p:nvPr>
        </p:nvSpPr>
        <p:spPr/>
        <p:txBody>
          <a:bodyPr/>
          <a:lstStyle/>
          <a:p>
            <a:r>
              <a:rPr lang="sl-SI" dirty="0"/>
              <a:t>S</a:t>
            </a:r>
            <a:r>
              <a:rPr lang="pl-PL" dirty="0"/>
              <a:t>tandardni formati bitne (rasterske) grafike</a:t>
            </a:r>
            <a:endParaRPr lang="sl-SI" dirty="0"/>
          </a:p>
        </p:txBody>
      </p:sp>
      <p:sp>
        <p:nvSpPr>
          <p:cNvPr id="3" name="Označba mesta vsebine 2">
            <a:extLst>
              <a:ext uri="{FF2B5EF4-FFF2-40B4-BE49-F238E27FC236}">
                <a16:creationId xmlns:a16="http://schemas.microsoft.com/office/drawing/2014/main" id="{41EA4277-0E09-E8B7-A2D2-CDB1ED55B16F}"/>
              </a:ext>
            </a:extLst>
          </p:cNvPr>
          <p:cNvSpPr>
            <a:spLocks noGrp="1"/>
          </p:cNvSpPr>
          <p:nvPr>
            <p:ph idx="1"/>
          </p:nvPr>
        </p:nvSpPr>
        <p:spPr/>
        <p:txBody>
          <a:bodyPr>
            <a:normAutofit fontScale="70000" lnSpcReduction="20000"/>
          </a:bodyPr>
          <a:lstStyle/>
          <a:p>
            <a:r>
              <a:rPr lang="sl-SI" b="1" dirty="0"/>
              <a:t>GIF (</a:t>
            </a:r>
            <a:r>
              <a:rPr lang="sl-SI" b="1" dirty="0" err="1"/>
              <a:t>Graphics</a:t>
            </a:r>
            <a:r>
              <a:rPr lang="sl-SI" b="1" dirty="0"/>
              <a:t> </a:t>
            </a:r>
            <a:r>
              <a:rPr lang="sl-SI" b="1" dirty="0" err="1"/>
              <a:t>Interchange</a:t>
            </a:r>
            <a:r>
              <a:rPr lang="sl-SI" b="1" dirty="0"/>
              <a:t> Format)</a:t>
            </a:r>
          </a:p>
          <a:p>
            <a:pPr marL="0" indent="0">
              <a:buNone/>
            </a:pPr>
            <a:r>
              <a:rPr lang="sl-SI" dirty="0"/>
              <a:t>je poseben format, ki podpira enostavne animacije in omejeno paleto 256 barv. </a:t>
            </a:r>
          </a:p>
          <a:p>
            <a:pPr marL="0" indent="0">
              <a:buNone/>
            </a:pPr>
            <a:r>
              <a:rPr lang="sl-SI" dirty="0"/>
              <a:t>Zaradi tega je primeren za kratke animirane sličice, smeške in preproste grafike. </a:t>
            </a:r>
          </a:p>
          <a:p>
            <a:pPr marL="0" indent="0">
              <a:buNone/>
            </a:pPr>
            <a:r>
              <a:rPr lang="sl-SI" dirty="0"/>
              <a:t>Njegova največja prednost je enostavna podpora za animacije, a omejeno število barv pomeni, da ni primeren za fotografije.</a:t>
            </a:r>
          </a:p>
          <a:p>
            <a:pPr marL="0" indent="0">
              <a:buNone/>
            </a:pPr>
            <a:endParaRPr lang="sl-SI" dirty="0"/>
          </a:p>
          <a:p>
            <a:pPr marL="0" indent="0">
              <a:buNone/>
            </a:pPr>
            <a:endParaRPr lang="sl-SI" dirty="0"/>
          </a:p>
          <a:p>
            <a:r>
              <a:rPr lang="sl-SI" b="1" dirty="0"/>
              <a:t>BMP (</a:t>
            </a:r>
            <a:r>
              <a:rPr lang="sl-SI" b="1" dirty="0" err="1"/>
              <a:t>Bitmap</a:t>
            </a:r>
            <a:r>
              <a:rPr lang="sl-SI" b="1" dirty="0"/>
              <a:t>)</a:t>
            </a:r>
          </a:p>
          <a:p>
            <a:pPr marL="0" indent="0">
              <a:buNone/>
            </a:pPr>
            <a:r>
              <a:rPr lang="sl-SI" dirty="0"/>
              <a:t>je zelo osnovni slikovni format brez kompresije, zato datoteke zasedejo veliko prostora. </a:t>
            </a:r>
          </a:p>
          <a:p>
            <a:pPr marL="0" indent="0">
              <a:buNone/>
            </a:pPr>
            <a:r>
              <a:rPr lang="sl-SI" dirty="0"/>
              <a:t>Danes se redkeje uporablja, predvsem v okolju Windows in za tehnične namene. </a:t>
            </a:r>
          </a:p>
          <a:p>
            <a:pPr marL="0" indent="0">
              <a:buNone/>
            </a:pPr>
            <a:r>
              <a:rPr lang="sl-SI" dirty="0"/>
              <a:t>Na primer, enostavna slika BMP v velikosti 1920×1080 pik lahko zavzame tudi več kot 6 MB.</a:t>
            </a:r>
          </a:p>
          <a:p>
            <a:endParaRPr lang="sl-SI" dirty="0"/>
          </a:p>
        </p:txBody>
      </p:sp>
    </p:spTree>
    <p:extLst>
      <p:ext uri="{BB962C8B-B14F-4D97-AF65-F5344CB8AC3E}">
        <p14:creationId xmlns:p14="http://schemas.microsoft.com/office/powerpoint/2010/main" val="2889933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E8B056D-55D2-0BF2-0B7A-005992DDD360}"/>
              </a:ext>
            </a:extLst>
          </p:cNvPr>
          <p:cNvSpPr>
            <a:spLocks noGrp="1"/>
          </p:cNvSpPr>
          <p:nvPr>
            <p:ph type="title"/>
          </p:nvPr>
        </p:nvSpPr>
        <p:spPr/>
        <p:txBody>
          <a:bodyPr/>
          <a:lstStyle/>
          <a:p>
            <a:r>
              <a:rPr lang="sl-SI" dirty="0"/>
              <a:t>S</a:t>
            </a:r>
            <a:r>
              <a:rPr lang="pl-PL" dirty="0"/>
              <a:t>tandardni formati bitne (rasterske) grafike</a:t>
            </a:r>
            <a:endParaRPr lang="sl-SI" dirty="0"/>
          </a:p>
        </p:txBody>
      </p:sp>
      <p:sp>
        <p:nvSpPr>
          <p:cNvPr id="3" name="Označba mesta vsebine 2">
            <a:extLst>
              <a:ext uri="{FF2B5EF4-FFF2-40B4-BE49-F238E27FC236}">
                <a16:creationId xmlns:a16="http://schemas.microsoft.com/office/drawing/2014/main" id="{41EA4277-0E09-E8B7-A2D2-CDB1ED55B16F}"/>
              </a:ext>
            </a:extLst>
          </p:cNvPr>
          <p:cNvSpPr>
            <a:spLocks noGrp="1"/>
          </p:cNvSpPr>
          <p:nvPr>
            <p:ph idx="1"/>
          </p:nvPr>
        </p:nvSpPr>
        <p:spPr/>
        <p:txBody>
          <a:bodyPr>
            <a:normAutofit fontScale="70000" lnSpcReduction="20000"/>
          </a:bodyPr>
          <a:lstStyle/>
          <a:p>
            <a:r>
              <a:rPr lang="sl-SI" b="1" dirty="0"/>
              <a:t>WEBP (</a:t>
            </a:r>
            <a:r>
              <a:rPr lang="sl-SI" b="1" dirty="0" err="1"/>
              <a:t>Web</a:t>
            </a:r>
            <a:r>
              <a:rPr lang="sl-SI" b="1" dirty="0"/>
              <a:t> Picture Format)</a:t>
            </a:r>
          </a:p>
          <a:p>
            <a:pPr marL="0" indent="0">
              <a:buNone/>
            </a:pPr>
            <a:r>
              <a:rPr lang="sl-SI" dirty="0"/>
              <a:t>je sodoben format, ki ga je razvilo podjetje Google in omogoča učinkovito stiskanje slik z dobro kakovostjo. </a:t>
            </a:r>
          </a:p>
          <a:p>
            <a:pPr marL="0" indent="0">
              <a:buNone/>
            </a:pPr>
            <a:r>
              <a:rPr lang="sl-SI" dirty="0"/>
              <a:t>Podpira tako prosojnost kot animacije in je zelo primeren za spletne strani, saj so datoteke običajno manjše kot enake slike v PNG ali JPEG formatu (npr. 100–300 KB).</a:t>
            </a:r>
          </a:p>
          <a:p>
            <a:pPr marL="0" indent="0">
              <a:buNone/>
            </a:pPr>
            <a:endParaRPr lang="sl-SI" dirty="0"/>
          </a:p>
          <a:p>
            <a:pPr marL="0" indent="0">
              <a:buNone/>
            </a:pPr>
            <a:endParaRPr lang="sl-SI" dirty="0"/>
          </a:p>
          <a:p>
            <a:r>
              <a:rPr lang="sl-SI" b="1" dirty="0"/>
              <a:t>HEIC (</a:t>
            </a:r>
            <a:r>
              <a:rPr lang="sl-SI" b="1" dirty="0" err="1"/>
              <a:t>High</a:t>
            </a:r>
            <a:r>
              <a:rPr lang="sl-SI" b="1" dirty="0"/>
              <a:t> </a:t>
            </a:r>
            <a:r>
              <a:rPr lang="sl-SI" b="1" dirty="0" err="1"/>
              <a:t>Efficiency</a:t>
            </a:r>
            <a:r>
              <a:rPr lang="sl-SI" b="1" dirty="0"/>
              <a:t> Image </a:t>
            </a:r>
            <a:r>
              <a:rPr lang="sl-SI" b="1" dirty="0" err="1"/>
              <a:t>Container</a:t>
            </a:r>
            <a:r>
              <a:rPr lang="sl-SI" b="1" dirty="0"/>
              <a:t>)</a:t>
            </a:r>
          </a:p>
          <a:p>
            <a:pPr marL="0" indent="0">
              <a:buNone/>
            </a:pPr>
            <a:r>
              <a:rPr lang="sl-SI" dirty="0"/>
              <a:t>oziroma </a:t>
            </a:r>
            <a:r>
              <a:rPr lang="sl-SI" b="1" dirty="0"/>
              <a:t>HEIF (</a:t>
            </a:r>
            <a:r>
              <a:rPr lang="sl-SI" b="1" dirty="0" err="1"/>
              <a:t>High</a:t>
            </a:r>
            <a:r>
              <a:rPr lang="sl-SI" b="1" dirty="0"/>
              <a:t> </a:t>
            </a:r>
            <a:r>
              <a:rPr lang="sl-SI" b="1" dirty="0" err="1"/>
              <a:t>Efficiency</a:t>
            </a:r>
            <a:r>
              <a:rPr lang="sl-SI" b="1" dirty="0"/>
              <a:t> Image Format)</a:t>
            </a:r>
            <a:r>
              <a:rPr lang="sl-SI" dirty="0"/>
              <a:t> je format, ki se uporablja predvsem na mobilnih napravah, kot so </a:t>
            </a:r>
            <a:r>
              <a:rPr lang="sl-SI" dirty="0" err="1"/>
              <a:t>iPhoni</a:t>
            </a:r>
            <a:r>
              <a:rPr lang="sl-SI" dirty="0"/>
              <a:t>. </a:t>
            </a:r>
          </a:p>
          <a:p>
            <a:pPr marL="0" indent="0">
              <a:buNone/>
            </a:pPr>
            <a:r>
              <a:rPr lang="sl-SI" dirty="0"/>
              <a:t>Omogoča visoko kakovost slik ob majhni velikosti datoteke ter podpira tudi shranjevanje več slik v eni datoteki (na primer serija posnetkov). Povprečna fotografija v HEIC formatu je lahko le 1–2 MB, a vseeno ohrani visoko kakovost.</a:t>
            </a:r>
          </a:p>
          <a:p>
            <a:endParaRPr lang="sl-SI" dirty="0"/>
          </a:p>
        </p:txBody>
      </p:sp>
    </p:spTree>
    <p:extLst>
      <p:ext uri="{BB962C8B-B14F-4D97-AF65-F5344CB8AC3E}">
        <p14:creationId xmlns:p14="http://schemas.microsoft.com/office/powerpoint/2010/main" val="1584618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a:t>Format TIFF (Tagged Image File Format)</a:t>
            </a:r>
          </a:p>
        </p:txBody>
      </p:sp>
      <p:sp>
        <p:nvSpPr>
          <p:cNvPr id="3" name="Označba mesta vsebine 2"/>
          <p:cNvSpPr>
            <a:spLocks noGrp="1"/>
          </p:cNvSpPr>
          <p:nvPr>
            <p:ph idx="1"/>
          </p:nvPr>
        </p:nvSpPr>
        <p:spPr/>
        <p:txBody>
          <a:bodyPr>
            <a:normAutofit/>
          </a:bodyPr>
          <a:lstStyle/>
          <a:p>
            <a:r>
              <a:rPr lang="sl-SI" sz="2400" dirty="0"/>
              <a:t>Format TIFF je standardni slikovni format namenjen profesionalni rabi za umetniški in založniški tisk. Nekateri digitalni fotoaparati ga uporabljajo za shranjevanje fotografij v najboljši kakovosti.</a:t>
            </a:r>
          </a:p>
          <a:p>
            <a:r>
              <a:rPr lang="sl-SI" sz="2400" dirty="0"/>
              <a:t>Format TIFF se uporablja za shranjevanje bitnih slik. Omogoča shranjevanje več bitnih slik, ki imajo različne globine </a:t>
            </a:r>
            <a:r>
              <a:rPr lang="sl-SI" sz="2400" dirty="0" err="1"/>
              <a:t>pikslov</a:t>
            </a:r>
            <a:r>
              <a:rPr lang="sl-SI" sz="2400" dirty="0"/>
              <a:t>, zaradi česar je ugodna za potrebe shranjevanja slik. </a:t>
            </a:r>
          </a:p>
        </p:txBody>
      </p:sp>
    </p:spTree>
    <p:extLst>
      <p:ext uri="{BB962C8B-B14F-4D97-AF65-F5344CB8AC3E}">
        <p14:creationId xmlns:p14="http://schemas.microsoft.com/office/powerpoint/2010/main" val="309307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Naslov 1"/>
          <p:cNvSpPr>
            <a:spLocks noGrp="1"/>
          </p:cNvSpPr>
          <p:nvPr>
            <p:ph type="title"/>
          </p:nvPr>
        </p:nvSpPr>
        <p:spPr>
          <a:xfrm>
            <a:off x="1979612" y="188913"/>
            <a:ext cx="8229600" cy="1143000"/>
          </a:xfrm>
        </p:spPr>
        <p:txBody>
          <a:bodyPr/>
          <a:lstStyle/>
          <a:p>
            <a:pPr eaLnBrk="1" hangingPunct="1"/>
            <a:r>
              <a:rPr lang="sl-SI" altLang="en-US" dirty="0"/>
              <a:t>ZAPIS SLIK</a:t>
            </a:r>
          </a:p>
        </p:txBody>
      </p:sp>
      <p:sp>
        <p:nvSpPr>
          <p:cNvPr id="96259" name="Ograda vsebine 7"/>
          <p:cNvSpPr>
            <a:spLocks noGrp="1"/>
          </p:cNvSpPr>
          <p:nvPr>
            <p:ph idx="1"/>
          </p:nvPr>
        </p:nvSpPr>
        <p:spPr>
          <a:xfrm>
            <a:off x="1341884" y="1484314"/>
            <a:ext cx="6768752" cy="4840287"/>
          </a:xfrm>
        </p:spPr>
        <p:txBody>
          <a:bodyPr>
            <a:normAutofit lnSpcReduction="10000"/>
          </a:bodyPr>
          <a:lstStyle/>
          <a:p>
            <a:pPr eaLnBrk="1" hangingPunct="1">
              <a:buFont typeface="Wingdings 2" panose="05020102010507070707" pitchFamily="18" charset="2"/>
              <a:buNone/>
            </a:pPr>
            <a:r>
              <a:rPr lang="sl-SI" altLang="en-US" dirty="0"/>
              <a:t>VEKTORSKA SLIKA </a:t>
            </a:r>
          </a:p>
          <a:p>
            <a:pPr eaLnBrk="1" hangingPunct="1"/>
            <a:r>
              <a:rPr lang="sl-SI" altLang="en-US" sz="2200" dirty="0"/>
              <a:t>je opisana z matematično definiranimi črtami oz. liki. </a:t>
            </a:r>
            <a:endParaRPr lang="sl-SI" altLang="en-US" sz="2200" dirty="0">
              <a:latin typeface="Arial" panose="020B0604020202020204" pitchFamily="34" charset="0"/>
            </a:endParaRPr>
          </a:p>
          <a:p>
            <a:pPr eaLnBrk="1" hangingPunct="1"/>
            <a:endParaRPr lang="sl-SI" altLang="en-US" sz="2200" dirty="0">
              <a:latin typeface="Arial" panose="020B0604020202020204" pitchFamily="34" charset="0"/>
            </a:endParaRPr>
          </a:p>
          <a:p>
            <a:pPr eaLnBrk="1" hangingPunct="1"/>
            <a:r>
              <a:rPr lang="sl-SI" altLang="en-US" sz="2200" dirty="0"/>
              <a:t>je bolj natančna, kar se vidi pri povečavah slike. </a:t>
            </a:r>
            <a:endParaRPr lang="sl-SI" altLang="en-US" sz="2200" dirty="0">
              <a:latin typeface="Arial" panose="020B0604020202020204" pitchFamily="34" charset="0"/>
            </a:endParaRPr>
          </a:p>
          <a:p>
            <a:pPr eaLnBrk="1" hangingPunct="1"/>
            <a:endParaRPr lang="sl-SI" altLang="en-US" sz="2200" dirty="0">
              <a:latin typeface="Arial" panose="020B0604020202020204" pitchFamily="34" charset="0"/>
            </a:endParaRPr>
          </a:p>
          <a:p>
            <a:pPr eaLnBrk="1" hangingPunct="1"/>
            <a:r>
              <a:rPr lang="sl-SI" altLang="en-US" sz="2200" dirty="0"/>
              <a:t>vsak lik je opisan s kontrolnimi točkami, </a:t>
            </a:r>
            <a:endParaRPr lang="sl-SI" altLang="en-US" sz="2200" dirty="0">
              <a:latin typeface="Arial" panose="020B0604020202020204" pitchFamily="34" charset="0"/>
            </a:endParaRPr>
          </a:p>
          <a:p>
            <a:pPr eaLnBrk="1" hangingPunct="1"/>
            <a:r>
              <a:rPr lang="sl-SI" altLang="en-US" sz="2200" dirty="0"/>
              <a:t>na primer ravna črta s krajiščema, krožnica s središčem in polmerom,</a:t>
            </a:r>
          </a:p>
          <a:p>
            <a:r>
              <a:rPr lang="sl-SI" sz="2200" dirty="0"/>
              <a:t>s kombinacijo črt in krivulj lahko narišemo različne predmete. Predmete lahko zapolnimo z barvo, barvnim prelivom ali celo z vzorcem.</a:t>
            </a:r>
            <a:endParaRPr lang="sl-SI" altLang="en-US" sz="2200" dirty="0"/>
          </a:p>
          <a:p>
            <a:pPr eaLnBrk="1" hangingPunct="1">
              <a:buFont typeface="Wingdings 2" panose="05020102010507070707" pitchFamily="18" charset="2"/>
              <a:buNone/>
            </a:pPr>
            <a:endParaRPr lang="sl-SI" altLang="en-US" dirty="0"/>
          </a:p>
          <a:p>
            <a:pPr eaLnBrk="1" hangingPunct="1"/>
            <a:endParaRPr lang="sl-SI" altLang="en-US" dirty="0"/>
          </a:p>
          <a:p>
            <a:pPr eaLnBrk="1" hangingPunct="1"/>
            <a:endParaRPr lang="sl-SI" altLang="en-US" dirty="0"/>
          </a:p>
        </p:txBody>
      </p:sp>
      <p:pic>
        <p:nvPicPr>
          <p:cNvPr id="96263" name="Picture 4" descr="predmetni opis"/>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70164" y="188913"/>
            <a:ext cx="3469179" cy="2664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888870" y="4725144"/>
            <a:ext cx="3976766" cy="1291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55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Ograda vsebine 7"/>
          <p:cNvSpPr>
            <a:spLocks noGrp="1"/>
          </p:cNvSpPr>
          <p:nvPr>
            <p:ph idx="1"/>
          </p:nvPr>
        </p:nvSpPr>
        <p:spPr>
          <a:xfrm>
            <a:off x="1593436" y="1484314"/>
            <a:ext cx="4931412" cy="4840287"/>
          </a:xfrm>
        </p:spPr>
        <p:txBody>
          <a:bodyPr>
            <a:normAutofit fontScale="85000" lnSpcReduction="20000"/>
          </a:bodyPr>
          <a:lstStyle/>
          <a:p>
            <a:pPr marL="0" indent="0">
              <a:buNone/>
            </a:pPr>
            <a:endParaRPr lang="sl-SI" altLang="en-US" sz="2200" dirty="0"/>
          </a:p>
          <a:p>
            <a:pPr marL="0" indent="0">
              <a:buNone/>
            </a:pPr>
            <a:r>
              <a:rPr lang="sl-SI" altLang="en-US" sz="2200" dirty="0"/>
              <a:t>Vektorske slike so slike, ki so sestavljene iz geometrijskih oblik, kot so črte, krogi, poligoni in krivulje. </a:t>
            </a:r>
          </a:p>
          <a:p>
            <a:pPr marL="0" indent="0">
              <a:buNone/>
            </a:pPr>
            <a:r>
              <a:rPr lang="sl-SI" altLang="en-US" sz="2200" dirty="0"/>
              <a:t>Namesto da bi shranjevale barvo vsake posamezne točke (kot pri bitnih slikah), vektorske slike shranjujejo matematične formule, ki opisujejo oblike in njihove lastnosti (velikost, položaj, barva, rob, debelina črte ...).</a:t>
            </a:r>
          </a:p>
          <a:p>
            <a:pPr marL="0" indent="0">
              <a:buNone/>
            </a:pPr>
            <a:r>
              <a:rPr lang="sl-SI" altLang="en-US" sz="2200" dirty="0"/>
              <a:t>Programi za risanje in urejanje vektorskih slik v datoteko shranjujejo navodila, kako naj bo slika narisana.</a:t>
            </a:r>
          </a:p>
          <a:p>
            <a:pPr marL="0" indent="0">
              <a:buNone/>
            </a:pPr>
            <a:r>
              <a:rPr lang="sl-SI" altLang="en-US" sz="2200" dirty="0"/>
              <a:t>To je ključna razlika med bitnimi in vektorskimi slikami. Ker je vektorska slika matematično določena, jo lahko poljubno povečamo ali pomanjšamo, ne da bi pri tem izgubili kvaliteto slike. </a:t>
            </a:r>
          </a:p>
          <a:p>
            <a:pPr marL="0" indent="0" eaLnBrk="1" hangingPunct="1">
              <a:buNone/>
            </a:pPr>
            <a:endParaRPr lang="sl-SI" altLang="en-US" dirty="0"/>
          </a:p>
          <a:p>
            <a:pPr eaLnBrk="1" hangingPunct="1"/>
            <a:endParaRPr lang="sl-SI" altLang="en-US" dirty="0"/>
          </a:p>
        </p:txBody>
      </p:sp>
      <p:sp>
        <p:nvSpPr>
          <p:cNvPr id="2" name="Naslov 1"/>
          <p:cNvSpPr>
            <a:spLocks noGrp="1"/>
          </p:cNvSpPr>
          <p:nvPr>
            <p:ph type="title"/>
          </p:nvPr>
        </p:nvSpPr>
        <p:spPr/>
        <p:txBody>
          <a:bodyPr/>
          <a:lstStyle/>
          <a:p>
            <a:r>
              <a:rPr lang="sl-SI" altLang="en-US" dirty="0"/>
              <a:t>VEKTORSKA SLIKA </a:t>
            </a:r>
            <a:endParaRPr lang="sl-SI" dirty="0"/>
          </a:p>
        </p:txBody>
      </p:sp>
      <p:pic>
        <p:nvPicPr>
          <p:cNvPr id="8" name="Picture 2" descr="http://colos.fri.uni-lj.si/ERI/INFORMATIKA/Podatki_in_informacije/SLIKOVNA_PREDSTAVITEV_INF/znacilnost_grafike_files/image009.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91756" y="1772816"/>
            <a:ext cx="5330949" cy="3995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5780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Naslov 1"/>
          <p:cNvSpPr>
            <a:spLocks noGrp="1"/>
          </p:cNvSpPr>
          <p:nvPr>
            <p:ph type="title"/>
          </p:nvPr>
        </p:nvSpPr>
        <p:spPr>
          <a:xfrm>
            <a:off x="2206625" y="260350"/>
            <a:ext cx="8229600" cy="1143000"/>
          </a:xfrm>
        </p:spPr>
        <p:txBody>
          <a:bodyPr/>
          <a:lstStyle/>
          <a:p>
            <a:pPr eaLnBrk="1" hangingPunct="1"/>
            <a:r>
              <a:rPr lang="sl-SI" altLang="en-US"/>
              <a:t>ZNANJE</a:t>
            </a:r>
          </a:p>
        </p:txBody>
      </p:sp>
      <p:sp>
        <p:nvSpPr>
          <p:cNvPr id="50179" name="Ograda vsebine 2"/>
          <p:cNvSpPr>
            <a:spLocks noGrp="1"/>
          </p:cNvSpPr>
          <p:nvPr>
            <p:ph idx="1"/>
          </p:nvPr>
        </p:nvSpPr>
        <p:spPr>
          <a:xfrm>
            <a:off x="1990725" y="1557339"/>
            <a:ext cx="3382962" cy="4389437"/>
          </a:xfrm>
        </p:spPr>
        <p:txBody>
          <a:bodyPr>
            <a:normAutofit fontScale="92500" lnSpcReduction="10000"/>
          </a:bodyPr>
          <a:lstStyle/>
          <a:p>
            <a:pPr eaLnBrk="1" hangingPunct="1"/>
            <a:r>
              <a:rPr lang="sl-SI" altLang="en-US"/>
              <a:t>Informacije, ki jih človek dobiva, zmanjšujejo njegovo stopnjo neznanja. </a:t>
            </a:r>
            <a:endParaRPr lang="sl-SI" altLang="en-US">
              <a:latin typeface="Arial" panose="020B0604020202020204" pitchFamily="34" charset="0"/>
            </a:endParaRPr>
          </a:p>
          <a:p>
            <a:pPr eaLnBrk="1" hangingPunct="1"/>
            <a:endParaRPr lang="sl-SI" altLang="en-US">
              <a:latin typeface="Arial" panose="020B0604020202020204" pitchFamily="34" charset="0"/>
            </a:endParaRPr>
          </a:p>
          <a:p>
            <a:pPr eaLnBrk="1" hangingPunct="1"/>
            <a:r>
              <a:rPr lang="sl-SI" altLang="en-US" b="1"/>
              <a:t>Znanje</a:t>
            </a:r>
            <a:r>
              <a:rPr lang="sl-SI" altLang="en-US"/>
              <a:t> je torej zbirka informacij, ki smo jih pridobili, in s katerimi si sestavljamo našo sliko realnosti. </a:t>
            </a:r>
          </a:p>
          <a:p>
            <a:pPr eaLnBrk="1" hangingPunct="1"/>
            <a:endParaRPr lang="sl-SI" altLang="en-US"/>
          </a:p>
        </p:txBody>
      </p:sp>
      <p:pic>
        <p:nvPicPr>
          <p:cNvPr id="48134" name="Picture 2" descr="SourceJuice porazdeliti va� strokovno znanje ">
            <a:hlinkClick r:id="rId2" tooltip="SourceJuice - Share Your Expertise"/>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89588" y="1597026"/>
            <a:ext cx="4860925" cy="4557713"/>
          </a:xfrm>
          <a:prstGeom prst="rect">
            <a:avLst/>
          </a:prstGeom>
          <a:noFill/>
          <a:ln w="9525">
            <a:noFill/>
            <a:miter lim="800000"/>
            <a:headEnd/>
            <a:tailEnd/>
          </a:ln>
          <a:effectLst>
            <a:softEdge rad="127000"/>
          </a:effectLst>
        </p:spPr>
      </p:pic>
    </p:spTree>
    <p:extLst>
      <p:ext uri="{BB962C8B-B14F-4D97-AF65-F5344CB8AC3E}">
        <p14:creationId xmlns:p14="http://schemas.microsoft.com/office/powerpoint/2010/main" val="1781405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Ograda vsebine 2"/>
          <p:cNvSpPr>
            <a:spLocks noGrp="1"/>
          </p:cNvSpPr>
          <p:nvPr>
            <p:ph idx="1"/>
          </p:nvPr>
        </p:nvSpPr>
        <p:spPr>
          <a:xfrm>
            <a:off x="1593437" y="1600200"/>
            <a:ext cx="9397520" cy="3124944"/>
          </a:xfrm>
        </p:spPr>
        <p:txBody>
          <a:bodyPr/>
          <a:lstStyle/>
          <a:p>
            <a:pPr eaLnBrk="1" hangingPunct="1"/>
            <a:r>
              <a:rPr lang="sl-SI" altLang="en-US" sz="1800" dirty="0"/>
              <a:t>Ker je vektorska grafika sestavljena iz objektov, ki so matematično opisani (črte, krivulje), se pri povečavi slike njihova kvaliteta ohrani. </a:t>
            </a:r>
          </a:p>
          <a:p>
            <a:pPr eaLnBrk="1" hangingPunct="1"/>
            <a:r>
              <a:rPr lang="sl-SI" altLang="en-US" sz="1800" dirty="0"/>
              <a:t>Zelo primerne so za tehnične risbe, logotipe, simbole, ikone. </a:t>
            </a:r>
          </a:p>
          <a:p>
            <a:pPr eaLnBrk="1" hangingPunct="1"/>
            <a:r>
              <a:rPr lang="sl-SI" altLang="en-US" sz="1800" dirty="0"/>
              <a:t>Ker vsebujejo formule, ne pa vsake posamezne točke, so pogosto manjše kot rastrske slike.</a:t>
            </a:r>
          </a:p>
          <a:p>
            <a:pPr eaLnBrk="1" hangingPunct="1"/>
            <a:endParaRPr lang="sl-SI" altLang="en-US" sz="1800" dirty="0"/>
          </a:p>
          <a:p>
            <a:pPr eaLnBrk="1" hangingPunct="1"/>
            <a:endParaRPr lang="sl-SI" altLang="en-US" sz="1800" dirty="0"/>
          </a:p>
          <a:p>
            <a:pPr eaLnBrk="1" hangingPunct="1"/>
            <a:endParaRPr lang="sl-SI" altLang="en-US" dirty="0"/>
          </a:p>
        </p:txBody>
      </p:sp>
      <p:pic>
        <p:nvPicPr>
          <p:cNvPr id="98310"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846263" y="3284538"/>
            <a:ext cx="2551113"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1"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81526" y="4365626"/>
            <a:ext cx="1724025"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2"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381750" y="5516564"/>
            <a:ext cx="8382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3"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389812" y="6092826"/>
            <a:ext cx="395288"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Naslov 1"/>
          <p:cNvSpPr>
            <a:spLocks noGrp="1"/>
          </p:cNvSpPr>
          <p:nvPr>
            <p:ph type="title"/>
          </p:nvPr>
        </p:nvSpPr>
        <p:spPr>
          <a:xfrm>
            <a:off x="1593436" y="177800"/>
            <a:ext cx="9782801" cy="1239837"/>
          </a:xfrm>
        </p:spPr>
        <p:txBody>
          <a:bodyPr/>
          <a:lstStyle/>
          <a:p>
            <a:r>
              <a:rPr lang="sl-SI" altLang="en-US" dirty="0"/>
              <a:t>VEKTORSKA SLIKA </a:t>
            </a:r>
            <a:endParaRPr lang="sl-SI" dirty="0"/>
          </a:p>
        </p:txBody>
      </p:sp>
    </p:spTree>
    <p:extLst>
      <p:ext uri="{BB962C8B-B14F-4D97-AF65-F5344CB8AC3E}">
        <p14:creationId xmlns:p14="http://schemas.microsoft.com/office/powerpoint/2010/main" val="13508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Ograda vsebine 2"/>
          <p:cNvSpPr>
            <a:spLocks noGrp="1"/>
          </p:cNvSpPr>
          <p:nvPr>
            <p:ph idx="1"/>
          </p:nvPr>
        </p:nvSpPr>
        <p:spPr/>
        <p:txBody>
          <a:bodyPr/>
          <a:lstStyle/>
          <a:p>
            <a:pPr marL="0" indent="0">
              <a:buNone/>
            </a:pPr>
            <a:r>
              <a:rPr lang="sl-SI" altLang="en-US" dirty="0"/>
              <a:t>Slabost vektorske slike je v tem, da mora le ta v primerjavi z bitno sliko ostati preprosta.</a:t>
            </a:r>
          </a:p>
          <a:p>
            <a:pPr marL="0" indent="0">
              <a:buNone/>
            </a:pPr>
            <a:r>
              <a:rPr lang="sl-SI" altLang="en-US" dirty="0"/>
              <a:t>Vektorsko risbo je nemogoče oblikovati tako, da bi do potankosti izgledala kot bitna slika. Ohranja nenaraven videz.</a:t>
            </a:r>
          </a:p>
          <a:p>
            <a:pPr eaLnBrk="1" hangingPunct="1"/>
            <a:endParaRPr lang="sl-SI" altLang="en-US" dirty="0"/>
          </a:p>
        </p:txBody>
      </p:sp>
      <p:sp>
        <p:nvSpPr>
          <p:cNvPr id="10" name="Naslov 1"/>
          <p:cNvSpPr>
            <a:spLocks noGrp="1"/>
          </p:cNvSpPr>
          <p:nvPr>
            <p:ph type="title"/>
          </p:nvPr>
        </p:nvSpPr>
        <p:spPr>
          <a:xfrm>
            <a:off x="1593436" y="177800"/>
            <a:ext cx="9782801" cy="1239837"/>
          </a:xfrm>
        </p:spPr>
        <p:txBody>
          <a:bodyPr/>
          <a:lstStyle/>
          <a:p>
            <a:r>
              <a:rPr lang="sl-SI" altLang="en-US" dirty="0"/>
              <a:t>VEKTORSKA SLIKA </a:t>
            </a:r>
            <a:endParaRPr lang="sl-SI" dirty="0"/>
          </a:p>
        </p:txBody>
      </p:sp>
      <p:pic>
        <p:nvPicPr>
          <p:cNvPr id="11" name="Picture 4" descr="f"/>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782044" y="3573016"/>
            <a:ext cx="9073008" cy="330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494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slov 1"/>
          <p:cNvSpPr>
            <a:spLocks noGrp="1"/>
          </p:cNvSpPr>
          <p:nvPr>
            <p:ph type="title"/>
          </p:nvPr>
        </p:nvSpPr>
        <p:spPr>
          <a:xfrm>
            <a:off x="1979612" y="428625"/>
            <a:ext cx="8229600" cy="857250"/>
          </a:xfrm>
        </p:spPr>
        <p:txBody>
          <a:bodyPr/>
          <a:lstStyle/>
          <a:p>
            <a:r>
              <a:rPr lang="sl-SI" altLang="en-US" dirty="0"/>
              <a:t>ZAPIS SLIK – vektorske slike</a:t>
            </a:r>
          </a:p>
        </p:txBody>
      </p:sp>
      <p:sp>
        <p:nvSpPr>
          <p:cNvPr id="3" name="Ograda vsebine 2"/>
          <p:cNvSpPr>
            <a:spLocks noGrp="1"/>
          </p:cNvSpPr>
          <p:nvPr>
            <p:ph idx="1"/>
          </p:nvPr>
        </p:nvSpPr>
        <p:spPr/>
        <p:txBody>
          <a:bodyPr/>
          <a:lstStyle/>
          <a:p>
            <a:pPr>
              <a:defRPr/>
            </a:pPr>
            <a:r>
              <a:rPr lang="sl-SI" dirty="0"/>
              <a:t>Primer programov z vektorsko grafiko:</a:t>
            </a:r>
          </a:p>
          <a:p>
            <a:pPr>
              <a:buFont typeface="Wingdings 2" panose="05020102010507070707" pitchFamily="18" charset="2"/>
              <a:buNone/>
              <a:defRPr/>
            </a:pPr>
            <a:r>
              <a:rPr lang="sl-SI" dirty="0"/>
              <a:t>	</a:t>
            </a:r>
            <a:r>
              <a:rPr lang="sl-SI" dirty="0" err="1"/>
              <a:t>CorelDraw</a:t>
            </a:r>
            <a:r>
              <a:rPr lang="sl-SI" dirty="0"/>
              <a:t>, </a:t>
            </a:r>
            <a:r>
              <a:rPr lang="sl-SI" dirty="0" err="1"/>
              <a:t>Macromedia</a:t>
            </a:r>
            <a:r>
              <a:rPr lang="sl-SI" dirty="0"/>
              <a:t> </a:t>
            </a:r>
            <a:r>
              <a:rPr lang="sl-SI" dirty="0" err="1"/>
              <a:t>Flach</a:t>
            </a:r>
            <a:r>
              <a:rPr lang="sl-SI" dirty="0"/>
              <a:t>, </a:t>
            </a:r>
            <a:r>
              <a:rPr lang="sl-SI" dirty="0" err="1"/>
              <a:t>Draw</a:t>
            </a:r>
            <a:r>
              <a:rPr lang="sl-SI" dirty="0"/>
              <a:t>, </a:t>
            </a:r>
            <a:r>
              <a:rPr lang="sl-SI" dirty="0" err="1"/>
              <a:t>Autocad</a:t>
            </a:r>
            <a:endParaRPr lang="sl-SI" dirty="0"/>
          </a:p>
          <a:p>
            <a:pPr>
              <a:defRPr/>
            </a:pPr>
            <a:endParaRPr lang="sl-SI" dirty="0"/>
          </a:p>
          <a:p>
            <a:pPr marL="274320" indent="-274320">
              <a:buClr>
                <a:schemeClr val="accent3"/>
              </a:buClr>
              <a:buFont typeface="Wingdings 2"/>
              <a:buChar char=""/>
              <a:defRPr/>
            </a:pPr>
            <a:r>
              <a:rPr lang="sl-SI" dirty="0"/>
              <a:t>Nekaj različnih formatov datotek – VEKTORSKE SLIKE:</a:t>
            </a:r>
          </a:p>
          <a:p>
            <a:pPr marL="274320" indent="-274320">
              <a:buClr>
                <a:schemeClr val="accent3"/>
              </a:buClr>
              <a:buFont typeface="Wingdings 2"/>
              <a:buChar char=""/>
              <a:defRPr/>
            </a:pPr>
            <a:r>
              <a:rPr lang="sl-SI" dirty="0"/>
              <a:t>EPS – </a:t>
            </a:r>
            <a:r>
              <a:rPr lang="sl-SI" dirty="0" err="1"/>
              <a:t>Encapsulated</a:t>
            </a:r>
            <a:r>
              <a:rPr lang="sl-SI" dirty="0"/>
              <a:t> </a:t>
            </a:r>
            <a:r>
              <a:rPr lang="sl-SI" dirty="0" err="1"/>
              <a:t>PostScript</a:t>
            </a:r>
            <a:endParaRPr lang="sl-SI" dirty="0"/>
          </a:p>
          <a:p>
            <a:pPr marL="274320" indent="-274320">
              <a:buClr>
                <a:schemeClr val="accent3"/>
              </a:buClr>
              <a:buFont typeface="Wingdings 2"/>
              <a:buChar char=""/>
              <a:defRPr/>
            </a:pPr>
            <a:r>
              <a:rPr lang="sl-SI" dirty="0"/>
              <a:t>SWF – </a:t>
            </a:r>
            <a:r>
              <a:rPr lang="sl-SI" dirty="0" err="1"/>
              <a:t>Shockwave</a:t>
            </a:r>
            <a:r>
              <a:rPr lang="sl-SI" dirty="0"/>
              <a:t> </a:t>
            </a:r>
            <a:r>
              <a:rPr lang="sl-SI" dirty="0" err="1"/>
              <a:t>Flash</a:t>
            </a:r>
            <a:endParaRPr lang="sl-SI" dirty="0"/>
          </a:p>
          <a:p>
            <a:pPr marL="274320" indent="-274320">
              <a:buClr>
                <a:schemeClr val="accent3"/>
              </a:buClr>
              <a:buFont typeface="Wingdings 2"/>
              <a:buChar char=""/>
              <a:defRPr/>
            </a:pPr>
            <a:r>
              <a:rPr lang="sl-SI" dirty="0"/>
              <a:t>PDF – </a:t>
            </a:r>
            <a:r>
              <a:rPr lang="sl-SI" dirty="0" err="1"/>
              <a:t>Portable</a:t>
            </a:r>
            <a:r>
              <a:rPr lang="sl-SI" dirty="0"/>
              <a:t> </a:t>
            </a:r>
            <a:r>
              <a:rPr lang="sl-SI" dirty="0" err="1"/>
              <a:t>Document</a:t>
            </a:r>
            <a:r>
              <a:rPr lang="sl-SI" dirty="0"/>
              <a:t> Format</a:t>
            </a:r>
          </a:p>
        </p:txBody>
      </p:sp>
    </p:spTree>
    <p:extLst>
      <p:ext uri="{BB962C8B-B14F-4D97-AF65-F5344CB8AC3E}">
        <p14:creationId xmlns:p14="http://schemas.microsoft.com/office/powerpoint/2010/main" val="4074233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slov 1"/>
          <p:cNvSpPr>
            <a:spLocks noGrp="1"/>
          </p:cNvSpPr>
          <p:nvPr>
            <p:ph type="title"/>
          </p:nvPr>
        </p:nvSpPr>
        <p:spPr>
          <a:xfrm>
            <a:off x="1593436" y="428625"/>
            <a:ext cx="8615776" cy="857250"/>
          </a:xfrm>
        </p:spPr>
        <p:txBody>
          <a:bodyPr/>
          <a:lstStyle/>
          <a:p>
            <a:r>
              <a:rPr lang="sl-SI" altLang="en-US" dirty="0"/>
              <a:t>BARVNI MODELI</a:t>
            </a:r>
          </a:p>
        </p:txBody>
      </p:sp>
      <p:sp>
        <p:nvSpPr>
          <p:cNvPr id="3" name="Ograda vsebine 2"/>
          <p:cNvSpPr>
            <a:spLocks noGrp="1"/>
          </p:cNvSpPr>
          <p:nvPr>
            <p:ph idx="1"/>
          </p:nvPr>
        </p:nvSpPr>
        <p:spPr/>
        <p:txBody>
          <a:bodyPr/>
          <a:lstStyle/>
          <a:p>
            <a:pPr>
              <a:defRPr/>
            </a:pPr>
            <a:r>
              <a:rPr lang="sl-SI" dirty="0"/>
              <a:t>Z barvnimi modeli opisujemo načine prikazovanja barv. Poznamo seštevalne in odštevalne barvne modele.</a:t>
            </a:r>
          </a:p>
        </p:txBody>
      </p:sp>
      <p:pic>
        <p:nvPicPr>
          <p:cNvPr id="4" name="Picture 2" descr="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01924" y="3645024"/>
            <a:ext cx="2349624" cy="22342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606580" y="3494123"/>
            <a:ext cx="2736304" cy="2536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366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slov 1"/>
          <p:cNvSpPr>
            <a:spLocks noGrp="1"/>
          </p:cNvSpPr>
          <p:nvPr>
            <p:ph type="title"/>
          </p:nvPr>
        </p:nvSpPr>
        <p:spPr>
          <a:xfrm>
            <a:off x="1593436" y="428625"/>
            <a:ext cx="8615776" cy="857250"/>
          </a:xfrm>
        </p:spPr>
        <p:txBody>
          <a:bodyPr/>
          <a:lstStyle/>
          <a:p>
            <a:r>
              <a:rPr lang="sl-SI" altLang="en-US" dirty="0"/>
              <a:t>BARVNI MODEL RGB</a:t>
            </a:r>
          </a:p>
        </p:txBody>
      </p:sp>
      <p:sp>
        <p:nvSpPr>
          <p:cNvPr id="3" name="Ograda vsebine 2"/>
          <p:cNvSpPr>
            <a:spLocks noGrp="1"/>
          </p:cNvSpPr>
          <p:nvPr>
            <p:ph idx="1"/>
          </p:nvPr>
        </p:nvSpPr>
        <p:spPr>
          <a:xfrm>
            <a:off x="1125860" y="1700808"/>
            <a:ext cx="10585176" cy="4572000"/>
          </a:xfrm>
        </p:spPr>
        <p:txBody>
          <a:bodyPr>
            <a:noAutofit/>
          </a:bodyPr>
          <a:lstStyle/>
          <a:p>
            <a:pPr>
              <a:defRPr/>
            </a:pPr>
            <a:r>
              <a:rPr lang="sl-SI" sz="2400" dirty="0"/>
              <a:t>Model kjer vsako barvo predstavimo kot vsoto rdeče (R), zelene (G) in modre barve (B). Je barvni sistem, na katerem temelji delovanje monitorjev. Če vsako barvo predstavimo z 8 biti, imamo na voljo okoli 16,7 milijona barvnih in sivih odtenkov.</a:t>
            </a:r>
          </a:p>
          <a:p>
            <a:pPr>
              <a:defRPr/>
            </a:pPr>
            <a:r>
              <a:rPr lang="sl-SI" sz="2400" dirty="0"/>
              <a:t>Vsaka primarna  barva (rdeča, zelena, modra) v RGB sistemu lahko zavzame vrednost v razponu od 0 do 255. Vrednost 0 vseh treh barv pomeni črno (nič svetlobe), vrednost 255 pri vseh treh barvah pa belo (svetloba).</a:t>
            </a:r>
          </a:p>
          <a:p>
            <a:pPr>
              <a:defRPr/>
            </a:pPr>
            <a:endParaRPr lang="sl-SI" sz="2400" dirty="0"/>
          </a:p>
        </p:txBody>
      </p:sp>
      <p:pic>
        <p:nvPicPr>
          <p:cNvPr id="5122" name="Picture 2" descr="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686700" y="4453499"/>
            <a:ext cx="2349624" cy="2234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552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slov 1"/>
          <p:cNvSpPr>
            <a:spLocks noGrp="1"/>
          </p:cNvSpPr>
          <p:nvPr>
            <p:ph type="title"/>
          </p:nvPr>
        </p:nvSpPr>
        <p:spPr>
          <a:xfrm>
            <a:off x="1593436" y="428625"/>
            <a:ext cx="8615776" cy="857250"/>
          </a:xfrm>
        </p:spPr>
        <p:txBody>
          <a:bodyPr/>
          <a:lstStyle/>
          <a:p>
            <a:r>
              <a:rPr lang="sl-SI" altLang="en-US" dirty="0"/>
              <a:t>BARVNI MODEL CMYK</a:t>
            </a:r>
          </a:p>
        </p:txBody>
      </p:sp>
      <p:sp>
        <p:nvSpPr>
          <p:cNvPr id="3" name="Ograda vsebine 2"/>
          <p:cNvSpPr>
            <a:spLocks noGrp="1"/>
          </p:cNvSpPr>
          <p:nvPr>
            <p:ph idx="1"/>
          </p:nvPr>
        </p:nvSpPr>
        <p:spPr>
          <a:xfrm>
            <a:off x="1125860" y="1700808"/>
            <a:ext cx="10585176" cy="4572000"/>
          </a:xfrm>
        </p:spPr>
        <p:txBody>
          <a:bodyPr>
            <a:noAutofit/>
          </a:bodyPr>
          <a:lstStyle/>
          <a:p>
            <a:pPr>
              <a:defRPr/>
            </a:pPr>
            <a:r>
              <a:rPr lang="sl-SI" sz="2400" dirty="0"/>
              <a:t>CMYK je kratica za zelenomodra (</a:t>
            </a:r>
            <a:r>
              <a:rPr lang="sl-SI" sz="2400" dirty="0" err="1"/>
              <a:t>Cyan</a:t>
            </a:r>
            <a:r>
              <a:rPr lang="sl-SI" sz="2400" dirty="0"/>
              <a:t>), </a:t>
            </a:r>
            <a:r>
              <a:rPr lang="sl-SI" sz="2400" dirty="0" err="1"/>
              <a:t>modrordeča</a:t>
            </a:r>
            <a:r>
              <a:rPr lang="sl-SI" sz="2400" dirty="0"/>
              <a:t> (</a:t>
            </a:r>
            <a:r>
              <a:rPr lang="sl-SI" sz="2400" dirty="0" err="1"/>
              <a:t>Magenta</a:t>
            </a:r>
            <a:r>
              <a:rPr lang="sl-SI" sz="2400" dirty="0"/>
              <a:t>), rumena (</a:t>
            </a:r>
            <a:r>
              <a:rPr lang="sl-SI" sz="2400" dirty="0" err="1"/>
              <a:t>Yellow</a:t>
            </a:r>
            <a:r>
              <a:rPr lang="sl-SI" sz="2400" dirty="0"/>
              <a:t>) ter črna (</a:t>
            </a:r>
            <a:r>
              <a:rPr lang="sl-SI" sz="2400" dirty="0" err="1"/>
              <a:t>Key</a:t>
            </a:r>
            <a:r>
              <a:rPr lang="sl-SI" sz="2400" dirty="0"/>
              <a:t> </a:t>
            </a:r>
            <a:r>
              <a:rPr lang="sl-SI" sz="2400" dirty="0" err="1"/>
              <a:t>color</a:t>
            </a:r>
            <a:r>
              <a:rPr lang="sl-SI" sz="2400" dirty="0"/>
              <a:t>) kot ključno barvo za dosego črnih kontrastov.</a:t>
            </a:r>
          </a:p>
          <a:p>
            <a:pPr>
              <a:defRPr/>
            </a:pPr>
            <a:r>
              <a:rPr lang="sl-SI" sz="2400" dirty="0"/>
              <a:t>Te barve včasih imenujemo tudi obdelovalne barve, ker jih uporabljamo v procesu štiri-barvnega tiskanja.</a:t>
            </a:r>
          </a:p>
          <a:p>
            <a:pPr>
              <a:defRPr/>
            </a:pPr>
            <a:r>
              <a:rPr lang="sl-SI" sz="2400" dirty="0"/>
              <a:t>Če imamo doma barvni tiskalnik, potem vemo, da so barvne kartuše v teh štirih osnovnih barvah. Vse barve so sestavljene z mešanjem teh barv. </a:t>
            </a:r>
          </a:p>
        </p:txBody>
      </p:sp>
      <p:pic>
        <p:nvPicPr>
          <p:cNvPr id="8194" name="Picture 2" descr="f"/>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974733" y="4119087"/>
            <a:ext cx="2736304" cy="2536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13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slov 1"/>
          <p:cNvSpPr>
            <a:spLocks noGrp="1"/>
          </p:cNvSpPr>
          <p:nvPr>
            <p:ph type="title"/>
          </p:nvPr>
        </p:nvSpPr>
        <p:spPr>
          <a:xfrm>
            <a:off x="1593436" y="428625"/>
            <a:ext cx="8615776" cy="857250"/>
          </a:xfrm>
        </p:spPr>
        <p:txBody>
          <a:bodyPr/>
          <a:lstStyle/>
          <a:p>
            <a:r>
              <a:rPr lang="sl-SI" altLang="en-US" dirty="0"/>
              <a:t>BARVNA GLOBINA</a:t>
            </a:r>
          </a:p>
        </p:txBody>
      </p:sp>
      <p:sp>
        <p:nvSpPr>
          <p:cNvPr id="3" name="Ograda vsebine 2"/>
          <p:cNvSpPr>
            <a:spLocks noGrp="1"/>
          </p:cNvSpPr>
          <p:nvPr>
            <p:ph idx="1"/>
          </p:nvPr>
        </p:nvSpPr>
        <p:spPr>
          <a:xfrm>
            <a:off x="1125860" y="1700808"/>
            <a:ext cx="10585176" cy="4104456"/>
          </a:xfrm>
        </p:spPr>
        <p:txBody>
          <a:bodyPr>
            <a:noAutofit/>
          </a:bodyPr>
          <a:lstStyle/>
          <a:p>
            <a:pPr>
              <a:defRPr/>
            </a:pPr>
            <a:r>
              <a:rPr lang="sl-SI" sz="2400" dirty="0"/>
              <a:t>Barvna globina določa število barv, ki jih lahko zavzamejo slikovne pike, ki sestavljajo sliko. Barvno globino označujemo s številom bitov na piko (</a:t>
            </a:r>
            <a:r>
              <a:rPr lang="sl-SI" sz="2400" dirty="0" err="1"/>
              <a:t>bpp</a:t>
            </a:r>
            <a:r>
              <a:rPr lang="sl-SI" sz="2400" dirty="0"/>
              <a:t>-bit per </a:t>
            </a:r>
            <a:r>
              <a:rPr lang="sl-SI" sz="2400" dirty="0" err="1"/>
              <a:t>pixel</a:t>
            </a:r>
            <a:r>
              <a:rPr lang="sl-SI" sz="2400" dirty="0"/>
              <a:t>).</a:t>
            </a:r>
          </a:p>
          <a:p>
            <a:pPr>
              <a:defRPr/>
            </a:pPr>
            <a:r>
              <a:rPr lang="sl-SI" sz="2400" dirty="0"/>
              <a:t>Starejšim računalnikom, ki so lahko predvajali le 256 barv (8 bitov), so sledili računalniki, ki so lahko predvajali 65.536 barv (16 bitov). Danes večina računalnikov zmore predvajati 16.777.216 različnih barv (24 bitov-8 bitov na barvni kanal). 24 bitnemu načinu pravimo tudi prikaz naravnih barv (</a:t>
            </a:r>
            <a:r>
              <a:rPr lang="sl-SI" sz="2400" dirty="0" err="1"/>
              <a:t>true</a:t>
            </a:r>
            <a:r>
              <a:rPr lang="sl-SI" sz="2400" dirty="0"/>
              <a:t> </a:t>
            </a:r>
            <a:r>
              <a:rPr lang="sl-SI" sz="2400" dirty="0" err="1"/>
              <a:t>colours</a:t>
            </a:r>
            <a:r>
              <a:rPr lang="sl-SI" sz="2400" dirty="0"/>
              <a:t>).</a:t>
            </a:r>
          </a:p>
          <a:p>
            <a:pPr>
              <a:defRPr/>
            </a:pPr>
            <a:r>
              <a:rPr lang="sl-SI" sz="2400" dirty="0"/>
              <a:t>Današnji računalniki uporabljajo 32 bitov za barvni prikaz, pri čemer je število barv enako kot pri kot 24 bitnem načinu. Dodatnih osem bitov se uporablja za prikaz prosojnosti.</a:t>
            </a:r>
          </a:p>
        </p:txBody>
      </p:sp>
    </p:spTree>
    <p:extLst>
      <p:ext uri="{BB962C8B-B14F-4D97-AF65-F5344CB8AC3E}">
        <p14:creationId xmlns:p14="http://schemas.microsoft.com/office/powerpoint/2010/main" val="93549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Naslov 1"/>
          <p:cNvSpPr>
            <a:spLocks noGrp="1"/>
          </p:cNvSpPr>
          <p:nvPr>
            <p:ph type="title"/>
          </p:nvPr>
        </p:nvSpPr>
        <p:spPr>
          <a:xfrm>
            <a:off x="1979612" y="428625"/>
            <a:ext cx="8229600" cy="857250"/>
          </a:xfrm>
        </p:spPr>
        <p:txBody>
          <a:bodyPr/>
          <a:lstStyle/>
          <a:p>
            <a:pPr algn="ctr" eaLnBrk="1" hangingPunct="1"/>
            <a:r>
              <a:rPr lang="sl-SI" altLang="en-US"/>
              <a:t>ZAPIS ZVOKA</a:t>
            </a:r>
          </a:p>
        </p:txBody>
      </p:sp>
      <p:pic>
        <p:nvPicPr>
          <p:cNvPr id="101381"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62162" y="2060575"/>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2" name="Ograda vsebine 2"/>
          <p:cNvSpPr>
            <a:spLocks noGrp="1"/>
          </p:cNvSpPr>
          <p:nvPr>
            <p:ph idx="1"/>
          </p:nvPr>
        </p:nvSpPr>
        <p:spPr>
          <a:xfrm>
            <a:off x="5949951" y="3429000"/>
            <a:ext cx="4321175" cy="3168650"/>
          </a:xfrm>
        </p:spPr>
        <p:txBody>
          <a:bodyPr>
            <a:normAutofit fontScale="92500"/>
          </a:bodyPr>
          <a:lstStyle/>
          <a:p>
            <a:pPr eaLnBrk="1" hangingPunct="1"/>
            <a:r>
              <a:rPr lang="sl-SI" altLang="en-US"/>
              <a:t>Zvočni zapis lahko shranimo v računalniku.</a:t>
            </a:r>
            <a:endParaRPr lang="sl-SI" altLang="en-US">
              <a:latin typeface="Arial" panose="020B0604020202020204" pitchFamily="34" charset="0"/>
            </a:endParaRPr>
          </a:p>
          <a:p>
            <a:pPr eaLnBrk="1" hangingPunct="1"/>
            <a:endParaRPr lang="sl-SI" altLang="en-US">
              <a:latin typeface="Arial" panose="020B0604020202020204" pitchFamily="34" charset="0"/>
            </a:endParaRPr>
          </a:p>
          <a:p>
            <a:pPr eaLnBrk="1" hangingPunct="1"/>
            <a:r>
              <a:rPr lang="sl-SI" altLang="en-US"/>
              <a:t>Zvočno valovanje ima določeno amplitudo (jakost zvoka) in frekvenco (višina zvoka).</a:t>
            </a:r>
          </a:p>
          <a:p>
            <a:pPr eaLnBrk="1" hangingPunct="1">
              <a:buFont typeface="Wingdings 2" panose="05020102010507070707" pitchFamily="18" charset="2"/>
              <a:buNone/>
            </a:pPr>
            <a:endParaRPr lang="sl-SI" altLang="en-US"/>
          </a:p>
        </p:txBody>
      </p:sp>
    </p:spTree>
    <p:extLst>
      <p:ext uri="{BB962C8B-B14F-4D97-AF65-F5344CB8AC3E}">
        <p14:creationId xmlns:p14="http://schemas.microsoft.com/office/powerpoint/2010/main" val="3225947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7BAEE-1A64-CAE8-8AFB-B6E9C5727388}"/>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3F675F17-4F64-D862-45D1-95879051B064}"/>
              </a:ext>
            </a:extLst>
          </p:cNvPr>
          <p:cNvSpPr>
            <a:spLocks noGrp="1"/>
          </p:cNvSpPr>
          <p:nvPr>
            <p:ph type="title"/>
          </p:nvPr>
        </p:nvSpPr>
        <p:spPr>
          <a:xfrm>
            <a:off x="1557908" y="605027"/>
            <a:ext cx="11026744" cy="911254"/>
          </a:xfrm>
        </p:spPr>
        <p:txBody>
          <a:bodyPr rtlCol="0" anchor="b">
            <a:normAutofit/>
          </a:bodyPr>
          <a:lstStyle/>
          <a:p>
            <a:pPr>
              <a:buNone/>
            </a:pPr>
            <a:r>
              <a:rPr lang="sl-SI" b="1" dirty="0"/>
              <a:t>Pot zvoka od izvora do sprejemnika</a:t>
            </a:r>
          </a:p>
        </p:txBody>
      </p:sp>
      <p:pic>
        <p:nvPicPr>
          <p:cNvPr id="5" name="Označba mesta vsebine 4" descr="Slika, ki vsebuje besede besedilo, posnetek zaslona, pisava, krog&#10;&#10;Vsebina, ustvarjena z umetno inteligenco, morda ni pravilna.">
            <a:extLst>
              <a:ext uri="{FF2B5EF4-FFF2-40B4-BE49-F238E27FC236}">
                <a16:creationId xmlns:a16="http://schemas.microsoft.com/office/drawing/2014/main" id="{A69F6BC4-4D02-5262-4E39-E2253EF5DE51}"/>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2280027" y="1773927"/>
            <a:ext cx="7592921" cy="4745577"/>
          </a:xfrm>
          <a:noFill/>
        </p:spPr>
      </p:pic>
      <p:sp>
        <p:nvSpPr>
          <p:cNvPr id="10" name="Date Placeholder 3">
            <a:extLst>
              <a:ext uri="{FF2B5EF4-FFF2-40B4-BE49-F238E27FC236}">
                <a16:creationId xmlns:a16="http://schemas.microsoft.com/office/drawing/2014/main" id="{99D0A6A5-883E-A9BD-302C-6FF4B934B2E0}"/>
              </a:ext>
            </a:extLst>
          </p:cNvPr>
          <p:cNvSpPr>
            <a:spLocks noGrp="1"/>
          </p:cNvSpPr>
          <p:nvPr>
            <p:ph type="dt" sz="half" idx="10"/>
          </p:nvPr>
        </p:nvSpPr>
        <p:spPr>
          <a:xfrm>
            <a:off x="7603970" y="6423135"/>
            <a:ext cx="2844058" cy="365030"/>
          </a:xfrm>
        </p:spPr>
        <p:txBody>
          <a:bodyPr/>
          <a:lstStyle/>
          <a:p>
            <a:pPr>
              <a:spcAft>
                <a:spcPts val="600"/>
              </a:spcAft>
            </a:pPr>
            <a:fld id="{E393B910-5D51-4DC5-A653-C537723235AB}" type="datetime1">
              <a:rPr lang="sl-SI" smtClean="0"/>
              <a:pPr>
                <a:spcAft>
                  <a:spcPts val="600"/>
                </a:spcAft>
              </a:pPr>
              <a:t>29. 05. 2025</a:t>
            </a:fld>
            <a:endParaRPr lang="en-US"/>
          </a:p>
        </p:txBody>
      </p:sp>
    </p:spTree>
    <p:extLst>
      <p:ext uri="{BB962C8B-B14F-4D97-AF65-F5344CB8AC3E}">
        <p14:creationId xmlns:p14="http://schemas.microsoft.com/office/powerpoint/2010/main" val="1285336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E56E8-BAE6-608C-511B-0C92859ECCB1}"/>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54075814-C79E-8773-3950-A922AF52D3E5}"/>
              </a:ext>
            </a:extLst>
          </p:cNvPr>
          <p:cNvSpPr>
            <a:spLocks noGrp="1"/>
          </p:cNvSpPr>
          <p:nvPr>
            <p:ph type="title"/>
          </p:nvPr>
        </p:nvSpPr>
        <p:spPr/>
        <p:txBody>
          <a:bodyPr rtlCol="0"/>
          <a:lstStyle/>
          <a:p>
            <a:pPr rtl="0"/>
            <a:r>
              <a:rPr lang="sl-SI" dirty="0"/>
              <a:t>Kaj je zvok?</a:t>
            </a:r>
            <a:endParaRPr lang="sl" dirty="0"/>
          </a:p>
        </p:txBody>
      </p:sp>
      <p:pic>
        <p:nvPicPr>
          <p:cNvPr id="4" name="Slika 3" descr="Slika, ki vsebuje besede krog, vzorec, simetrija, črno in belo&#10;&#10;Vsebina, ustvarjena z umetno inteligenco, morda ni pravilna.">
            <a:extLst>
              <a:ext uri="{FF2B5EF4-FFF2-40B4-BE49-F238E27FC236}">
                <a16:creationId xmlns:a16="http://schemas.microsoft.com/office/drawing/2014/main" id="{6FFFBD4F-A47F-4F30-19F2-2B1BE591CC8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55008" y="2207333"/>
            <a:ext cx="7079536" cy="3982239"/>
          </a:xfrm>
          <a:prstGeom prst="rect">
            <a:avLst/>
          </a:prstGeom>
        </p:spPr>
      </p:pic>
    </p:spTree>
    <p:extLst>
      <p:ext uri="{BB962C8B-B14F-4D97-AF65-F5344CB8AC3E}">
        <p14:creationId xmlns:p14="http://schemas.microsoft.com/office/powerpoint/2010/main" val="2988314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Date Placeholder 3"/>
          <p:cNvSpPr txBox="1">
            <a:spLocks noGrp="1"/>
          </p:cNvSpPr>
          <p:nvPr/>
        </p:nvSpPr>
        <p:spPr bwMode="auto">
          <a:xfrm>
            <a:off x="1763713" y="6299201"/>
            <a:ext cx="2132013"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eaLnBrk="0" hangingPunct="0">
              <a:defRPr>
                <a:solidFill>
                  <a:schemeClr val="tx1"/>
                </a:solidFill>
                <a:latin typeface="Arial" panose="020B0604020202020204" pitchFamily="34" charset="0"/>
              </a:defRPr>
            </a:lvl1pPr>
            <a:lvl2pPr marL="742950" indent="-285750" defTabSz="449263" eaLnBrk="0" hangingPunct="0">
              <a:defRPr>
                <a:solidFill>
                  <a:schemeClr val="tx1"/>
                </a:solidFill>
                <a:latin typeface="Arial" panose="020B0604020202020204" pitchFamily="34" charset="0"/>
              </a:defRPr>
            </a:lvl2pPr>
            <a:lvl3pPr marL="1143000" indent="-228600" defTabSz="449263" eaLnBrk="0" hangingPunct="0">
              <a:defRPr>
                <a:solidFill>
                  <a:schemeClr val="tx1"/>
                </a:solidFill>
                <a:latin typeface="Arial" panose="020B0604020202020204" pitchFamily="34" charset="0"/>
              </a:defRPr>
            </a:lvl3pPr>
            <a:lvl4pPr marL="1600200" indent="-228600" defTabSz="449263" eaLnBrk="0" hangingPunct="0">
              <a:defRPr>
                <a:solidFill>
                  <a:schemeClr val="tx1"/>
                </a:solidFill>
                <a:latin typeface="Arial" panose="020B0604020202020204" pitchFamily="34" charset="0"/>
              </a:defRPr>
            </a:lvl4pPr>
            <a:lvl5pPr marL="2057400" indent="-228600" defTabSz="449263" eaLnBrk="0" hangingPunct="0">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defRPr>
            </a:lvl9pPr>
          </a:lstStyle>
          <a:p>
            <a:pPr>
              <a:lnSpc>
                <a:spcPct val="93000"/>
              </a:lnSpc>
              <a:buClr>
                <a:srgbClr val="000000"/>
              </a:buClr>
              <a:buSzPct val="100000"/>
              <a:buFont typeface="Times New Roman" panose="02020603050405020304" pitchFamily="18" charset="0"/>
              <a:buNone/>
            </a:pPr>
            <a:fld id="{D797973A-4ECF-4122-B3D2-8C5FE37B2392}" type="datetime1">
              <a:rPr lang="sl-SI" altLang="en-US" sz="2400">
                <a:solidFill>
                  <a:schemeClr val="bg1"/>
                </a:solidFill>
                <a:cs typeface="Arial" panose="020B0604020202020204" pitchFamily="34" charset="0"/>
              </a:rPr>
              <a:pPr>
                <a:lnSpc>
                  <a:spcPct val="93000"/>
                </a:lnSpc>
                <a:buClr>
                  <a:srgbClr val="000000"/>
                </a:buClr>
                <a:buSzPct val="100000"/>
                <a:buFont typeface="Times New Roman" panose="02020603050405020304" pitchFamily="18" charset="0"/>
                <a:buNone/>
              </a:pPr>
              <a:t>29. 05. 2025</a:t>
            </a:fld>
            <a:endParaRPr lang="en-GB" altLang="en-US" sz="2400">
              <a:solidFill>
                <a:schemeClr val="bg1"/>
              </a:solidFill>
              <a:cs typeface="Arial" panose="020B0604020202020204" pitchFamily="34" charset="0"/>
            </a:endParaRPr>
          </a:p>
        </p:txBody>
      </p:sp>
      <p:sp>
        <p:nvSpPr>
          <p:cNvPr id="51203" name="Slide Number Placeholder 5"/>
          <p:cNvSpPr txBox="1">
            <a:spLocks noGrp="1"/>
          </p:cNvSpPr>
          <p:nvPr/>
        </p:nvSpPr>
        <p:spPr bwMode="auto">
          <a:xfrm>
            <a:off x="8534400" y="1"/>
            <a:ext cx="2132012"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algn="r" eaLnBrk="1" hangingPunct="1">
              <a:lnSpc>
                <a:spcPct val="93000"/>
              </a:lnSpc>
              <a:buClr>
                <a:srgbClr val="000000"/>
              </a:buClr>
              <a:buSzPct val="100000"/>
              <a:buFont typeface="Arial" panose="020B0604020202020204" pitchFamily="34" charset="0"/>
              <a:buNone/>
            </a:pPr>
            <a:fld id="{71B25E96-6AAD-431A-938C-11CD5C0C631B}" type="slidenum">
              <a:rPr lang="en-GB" altLang="en-US" sz="1400">
                <a:solidFill>
                  <a:srgbClr val="000000"/>
                </a:solidFill>
                <a:latin typeface="Calibri" panose="020F0502020204030204" pitchFamily="34" charset="0"/>
                <a:cs typeface="Arial" panose="020B0604020202020204" pitchFamily="34" charset="0"/>
              </a:rPr>
              <a:pPr algn="r" eaLnBrk="1" hangingPunct="1">
                <a:lnSpc>
                  <a:spcPct val="93000"/>
                </a:lnSpc>
                <a:buClr>
                  <a:srgbClr val="000000"/>
                </a:buClr>
                <a:buSzPct val="100000"/>
                <a:buFont typeface="Arial" panose="020B0604020202020204" pitchFamily="34" charset="0"/>
                <a:buNone/>
              </a:pPr>
              <a:t>9</a:t>
            </a:fld>
            <a:endParaRPr lang="en-GB" altLang="en-US" sz="1400">
              <a:solidFill>
                <a:srgbClr val="000000"/>
              </a:solidFill>
              <a:latin typeface="Calibri" panose="020F0502020204030204" pitchFamily="34" charset="0"/>
              <a:cs typeface="Arial" panose="020B0604020202020204" pitchFamily="34" charset="0"/>
            </a:endParaRPr>
          </a:p>
        </p:txBody>
      </p:sp>
      <p:sp>
        <p:nvSpPr>
          <p:cNvPr id="51204" name="Rectangle 1"/>
          <p:cNvSpPr>
            <a:spLocks noGrp="1" noChangeArrowheads="1"/>
          </p:cNvSpPr>
          <p:nvPr>
            <p:ph type="title" idx="4294967295"/>
          </p:nvPr>
        </p:nvSpPr>
        <p:spPr>
          <a:xfrm>
            <a:off x="3014662" y="274639"/>
            <a:ext cx="7651750" cy="866775"/>
          </a:xfrm>
        </p:spPr>
        <p:txBody>
          <a:bodyPr vert="horz" lIns="92160" tIns="46080" rIns="92160" bIns="46080" rtlCol="0" anchor="b">
            <a:normAutofit/>
          </a:bodyPr>
          <a:lstStyle/>
          <a:p>
            <a: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solidFill>
                  <a:srgbClr val="000066"/>
                </a:solidFill>
                <a:ea typeface="Arial Unicode MS" panose="020B0604020202020204" pitchFamily="34" charset="-128"/>
                <a:cs typeface="Arial Unicode MS" panose="020B0604020202020204" pitchFamily="34" charset="-128"/>
              </a:rPr>
              <a:t>Sinteza znanja iz podatkov</a:t>
            </a:r>
          </a:p>
        </p:txBody>
      </p:sp>
      <p:sp>
        <p:nvSpPr>
          <p:cNvPr id="51205" name="Text Box 2"/>
          <p:cNvSpPr txBox="1">
            <a:spLocks noChangeArrowheads="1"/>
          </p:cNvSpPr>
          <p:nvPr/>
        </p:nvSpPr>
        <p:spPr bwMode="auto">
          <a:xfrm rot="-5400000">
            <a:off x="5616576" y="3434198"/>
            <a:ext cx="5845175" cy="973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000">
                <a:solidFill>
                  <a:srgbClr val="000000"/>
                </a:solidFill>
                <a:round/>
                <a:headEnd/>
                <a:tailEnd/>
              </a14:hiddenLine>
            </a:ext>
          </a:extLst>
        </p:spPr>
        <p:txBody>
          <a:bodyPr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algn="ctr">
              <a:lnSpc>
                <a:spcPct val="93000"/>
              </a:lnSpc>
              <a:spcBef>
                <a:spcPts val="1500"/>
              </a:spcBef>
              <a:buClr>
                <a:srgbClr val="000000"/>
              </a:buClr>
              <a:buSzPct val="100000"/>
            </a:pPr>
            <a:r>
              <a:rPr lang="en-GB" altLang="en-US" sz="2400">
                <a:solidFill>
                  <a:srgbClr val="000066"/>
                </a:solidFill>
                <a:latin typeface="Calibri" panose="020F0502020204030204" pitchFamily="34" charset="0"/>
                <a:cs typeface="Arial" panose="020B0604020202020204" pitchFamily="34" charset="0"/>
              </a:rPr>
              <a:t>SINTEZA INFORMACIJ</a:t>
            </a:r>
          </a:p>
          <a:p>
            <a:pPr algn="ctr">
              <a:lnSpc>
                <a:spcPct val="93000"/>
              </a:lnSpc>
              <a:spcBef>
                <a:spcPts val="1500"/>
              </a:spcBef>
              <a:buClr>
                <a:srgbClr val="000000"/>
              </a:buClr>
              <a:buSzPct val="100000"/>
            </a:pPr>
            <a:r>
              <a:rPr lang="en-GB" altLang="en-US" sz="2400">
                <a:solidFill>
                  <a:srgbClr val="000066"/>
                </a:solidFill>
                <a:latin typeface="Calibri" panose="020F0502020204030204" pitchFamily="34" charset="0"/>
                <a:cs typeface="Arial" panose="020B0604020202020204" pitchFamily="34" charset="0"/>
              </a:rPr>
              <a:t>podatki &gt; informacije &gt; znanje</a:t>
            </a:r>
          </a:p>
        </p:txBody>
      </p:sp>
      <p:sp>
        <p:nvSpPr>
          <p:cNvPr id="51206" name="AutoShape 3"/>
          <p:cNvSpPr>
            <a:spLocks noChangeArrowheads="1"/>
          </p:cNvSpPr>
          <p:nvPr/>
        </p:nvSpPr>
        <p:spPr bwMode="auto">
          <a:xfrm>
            <a:off x="8426451" y="1358901"/>
            <a:ext cx="860425" cy="4797425"/>
          </a:xfrm>
          <a:prstGeom prst="upArrow">
            <a:avLst>
              <a:gd name="adj1" fmla="val 49815"/>
              <a:gd name="adj2" fmla="val 90191"/>
            </a:avLst>
          </a:prstGeom>
          <a:noFill/>
          <a:ln w="126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defTabSz="449263" eaLnBrk="0" hangingPunct="0">
              <a:defRPr>
                <a:solidFill>
                  <a:schemeClr val="tx1"/>
                </a:solidFill>
                <a:latin typeface="Arial" panose="020B0604020202020204" pitchFamily="34" charset="0"/>
              </a:defRPr>
            </a:lvl1pPr>
            <a:lvl2pPr marL="742950" indent="-285750" defTabSz="449263" eaLnBrk="0" hangingPunct="0">
              <a:defRPr>
                <a:solidFill>
                  <a:schemeClr val="tx1"/>
                </a:solidFill>
                <a:latin typeface="Arial" panose="020B0604020202020204" pitchFamily="34" charset="0"/>
              </a:defRPr>
            </a:lvl2pPr>
            <a:lvl3pPr marL="1143000" indent="-228600" defTabSz="449263" eaLnBrk="0" hangingPunct="0">
              <a:defRPr>
                <a:solidFill>
                  <a:schemeClr val="tx1"/>
                </a:solidFill>
                <a:latin typeface="Arial" panose="020B0604020202020204" pitchFamily="34" charset="0"/>
              </a:defRPr>
            </a:lvl3pPr>
            <a:lvl4pPr marL="1600200" indent="-228600" defTabSz="449263" eaLnBrk="0" hangingPunct="0">
              <a:defRPr>
                <a:solidFill>
                  <a:schemeClr val="tx1"/>
                </a:solidFill>
                <a:latin typeface="Arial" panose="020B0604020202020204" pitchFamily="34" charset="0"/>
              </a:defRPr>
            </a:lvl4pPr>
            <a:lvl5pPr marL="2057400" indent="-228600" defTabSz="449263" eaLnBrk="0" hangingPunct="0">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defRPr>
            </a:lvl9pPr>
          </a:lstStyle>
          <a:p>
            <a:pPr>
              <a:lnSpc>
                <a:spcPct val="93000"/>
              </a:lnSpc>
              <a:buClr>
                <a:srgbClr val="000000"/>
              </a:buClr>
              <a:buSzPct val="100000"/>
              <a:buFont typeface="Times New Roman" panose="02020603050405020304" pitchFamily="18" charset="0"/>
              <a:buNone/>
            </a:pPr>
            <a:endParaRPr lang="en-US" altLang="en-US" sz="2400">
              <a:solidFill>
                <a:schemeClr val="bg1"/>
              </a:solidFill>
              <a:latin typeface="Calibri" panose="020F0502020204030204" pitchFamily="34" charset="0"/>
              <a:cs typeface="Arial" panose="020B0604020202020204" pitchFamily="34" charset="0"/>
            </a:endParaRPr>
          </a:p>
        </p:txBody>
      </p:sp>
      <p:sp>
        <p:nvSpPr>
          <p:cNvPr id="51207" name="AutoShape 4"/>
          <p:cNvSpPr>
            <a:spLocks noChangeArrowheads="1"/>
          </p:cNvSpPr>
          <p:nvPr/>
        </p:nvSpPr>
        <p:spPr bwMode="auto">
          <a:xfrm>
            <a:off x="3105151" y="2017713"/>
            <a:ext cx="4852987" cy="3656012"/>
          </a:xfrm>
          <a:prstGeom prst="triangle">
            <a:avLst>
              <a:gd name="adj" fmla="val 50000"/>
            </a:avLst>
          </a:prstGeom>
          <a:solidFill>
            <a:srgbClr val="D9D8EC"/>
          </a:solidFill>
          <a:ln w="9360">
            <a:solidFill>
              <a:srgbClr val="000000"/>
            </a:solidFill>
            <a:miter lim="800000"/>
            <a:headEnd/>
            <a:tailEnd/>
          </a:ln>
        </p:spPr>
        <p:txBody>
          <a:bodyPr wrap="none" anchor="ctr"/>
          <a:lstStyle>
            <a:lvl1pPr defTabSz="449263" eaLnBrk="0" hangingPunct="0">
              <a:defRPr>
                <a:solidFill>
                  <a:schemeClr val="tx1"/>
                </a:solidFill>
                <a:latin typeface="Arial" panose="020B0604020202020204" pitchFamily="34" charset="0"/>
              </a:defRPr>
            </a:lvl1pPr>
            <a:lvl2pPr marL="742950" indent="-285750" defTabSz="449263" eaLnBrk="0" hangingPunct="0">
              <a:defRPr>
                <a:solidFill>
                  <a:schemeClr val="tx1"/>
                </a:solidFill>
                <a:latin typeface="Arial" panose="020B0604020202020204" pitchFamily="34" charset="0"/>
              </a:defRPr>
            </a:lvl2pPr>
            <a:lvl3pPr marL="1143000" indent="-228600" defTabSz="449263" eaLnBrk="0" hangingPunct="0">
              <a:defRPr>
                <a:solidFill>
                  <a:schemeClr val="tx1"/>
                </a:solidFill>
                <a:latin typeface="Arial" panose="020B0604020202020204" pitchFamily="34" charset="0"/>
              </a:defRPr>
            </a:lvl3pPr>
            <a:lvl4pPr marL="1600200" indent="-228600" defTabSz="449263" eaLnBrk="0" hangingPunct="0">
              <a:defRPr>
                <a:solidFill>
                  <a:schemeClr val="tx1"/>
                </a:solidFill>
                <a:latin typeface="Arial" panose="020B0604020202020204" pitchFamily="34" charset="0"/>
              </a:defRPr>
            </a:lvl4pPr>
            <a:lvl5pPr marL="2057400" indent="-228600" defTabSz="449263" eaLnBrk="0" hangingPunct="0">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defRPr>
            </a:lvl9pPr>
          </a:lstStyle>
          <a:p>
            <a:pPr>
              <a:lnSpc>
                <a:spcPct val="93000"/>
              </a:lnSpc>
              <a:buClr>
                <a:srgbClr val="000000"/>
              </a:buClr>
              <a:buSzPct val="100000"/>
              <a:buFont typeface="Times New Roman" panose="02020603050405020304" pitchFamily="18" charset="0"/>
              <a:buNone/>
            </a:pPr>
            <a:endParaRPr lang="en-US" altLang="en-US" sz="2400">
              <a:solidFill>
                <a:schemeClr val="bg1"/>
              </a:solidFill>
              <a:latin typeface="Calibri" panose="020F0502020204030204" pitchFamily="34" charset="0"/>
              <a:cs typeface="Arial" panose="020B0604020202020204" pitchFamily="34" charset="0"/>
            </a:endParaRPr>
          </a:p>
        </p:txBody>
      </p:sp>
      <p:sp>
        <p:nvSpPr>
          <p:cNvPr id="51208" name="Line 5"/>
          <p:cNvSpPr>
            <a:spLocks noChangeShapeType="1"/>
          </p:cNvSpPr>
          <p:nvPr/>
        </p:nvSpPr>
        <p:spPr bwMode="auto">
          <a:xfrm>
            <a:off x="4597400" y="3406775"/>
            <a:ext cx="1866900" cy="1588"/>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1209" name="Line 6"/>
          <p:cNvSpPr>
            <a:spLocks noChangeShapeType="1"/>
          </p:cNvSpPr>
          <p:nvPr/>
        </p:nvSpPr>
        <p:spPr bwMode="auto">
          <a:xfrm>
            <a:off x="3775076" y="4649789"/>
            <a:ext cx="3508375" cy="1587"/>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1210" name="Text Box 7"/>
          <p:cNvSpPr txBox="1">
            <a:spLocks noChangeArrowheads="1"/>
          </p:cNvSpPr>
          <p:nvPr/>
        </p:nvSpPr>
        <p:spPr bwMode="auto">
          <a:xfrm>
            <a:off x="4792663" y="5235575"/>
            <a:ext cx="1357313" cy="438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000">
                <a:solidFill>
                  <a:srgbClr val="000000"/>
                </a:solidFill>
                <a:round/>
                <a:headEnd/>
                <a:tailEnd/>
              </a14:hiddenLine>
            </a:ext>
          </a:extLst>
        </p:spPr>
        <p:txBody>
          <a:bodyPr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eaLnBrk="1" hangingPunct="1">
              <a:lnSpc>
                <a:spcPct val="93000"/>
              </a:lnSpc>
              <a:spcBef>
                <a:spcPts val="1500"/>
              </a:spcBef>
              <a:buClr>
                <a:srgbClr val="000000"/>
              </a:buClr>
              <a:buSzPct val="100000"/>
            </a:pPr>
            <a:r>
              <a:rPr lang="en-GB" altLang="en-US" sz="2400" b="1">
                <a:solidFill>
                  <a:srgbClr val="000066"/>
                </a:solidFill>
                <a:latin typeface="Calibri" panose="020F0502020204030204" pitchFamily="34" charset="0"/>
                <a:cs typeface="Arial" panose="020B0604020202020204" pitchFamily="34" charset="0"/>
              </a:rPr>
              <a:t>podatki</a:t>
            </a:r>
          </a:p>
        </p:txBody>
      </p:sp>
      <p:sp>
        <p:nvSpPr>
          <p:cNvPr id="51211" name="Text Box 8"/>
          <p:cNvSpPr txBox="1">
            <a:spLocks noChangeArrowheads="1"/>
          </p:cNvSpPr>
          <p:nvPr/>
        </p:nvSpPr>
        <p:spPr bwMode="auto">
          <a:xfrm>
            <a:off x="4581525" y="3992563"/>
            <a:ext cx="1973262" cy="438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000">
                <a:solidFill>
                  <a:srgbClr val="000000"/>
                </a:solidFill>
                <a:round/>
                <a:headEnd/>
                <a:tailEnd/>
              </a14:hiddenLine>
            </a:ext>
          </a:extLst>
        </p:spPr>
        <p:txBody>
          <a:bodyPr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eaLnBrk="1" hangingPunct="1">
              <a:lnSpc>
                <a:spcPct val="93000"/>
              </a:lnSpc>
              <a:spcBef>
                <a:spcPts val="1500"/>
              </a:spcBef>
              <a:buClr>
                <a:srgbClr val="000000"/>
              </a:buClr>
              <a:buSzPct val="100000"/>
            </a:pPr>
            <a:r>
              <a:rPr lang="en-GB" altLang="en-US" sz="2400" b="1">
                <a:solidFill>
                  <a:srgbClr val="000066"/>
                </a:solidFill>
                <a:latin typeface="Calibri" panose="020F0502020204030204" pitchFamily="34" charset="0"/>
                <a:cs typeface="Arial" panose="020B0604020202020204" pitchFamily="34" charset="0"/>
              </a:rPr>
              <a:t>informacije</a:t>
            </a:r>
          </a:p>
        </p:txBody>
      </p:sp>
      <p:sp>
        <p:nvSpPr>
          <p:cNvPr id="51212" name="Text Box 9"/>
          <p:cNvSpPr txBox="1">
            <a:spLocks noChangeArrowheads="1"/>
          </p:cNvSpPr>
          <p:nvPr/>
        </p:nvSpPr>
        <p:spPr bwMode="auto">
          <a:xfrm>
            <a:off x="4970463" y="2749550"/>
            <a:ext cx="1230313" cy="438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000">
                <a:solidFill>
                  <a:srgbClr val="000000"/>
                </a:solidFill>
                <a:round/>
                <a:headEnd/>
                <a:tailEnd/>
              </a14:hiddenLine>
            </a:ext>
          </a:extLst>
        </p:spPr>
        <p:txBody>
          <a:bodyPr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eaLnBrk="1" hangingPunct="1">
              <a:lnSpc>
                <a:spcPct val="93000"/>
              </a:lnSpc>
              <a:spcBef>
                <a:spcPts val="1500"/>
              </a:spcBef>
              <a:buClr>
                <a:srgbClr val="000000"/>
              </a:buClr>
              <a:buSzPct val="100000"/>
            </a:pPr>
            <a:r>
              <a:rPr lang="en-GB" altLang="en-US" sz="2400" b="1">
                <a:solidFill>
                  <a:srgbClr val="000066"/>
                </a:solidFill>
                <a:latin typeface="Calibri" panose="020F0502020204030204" pitchFamily="34" charset="0"/>
                <a:cs typeface="Arial" panose="020B0604020202020204" pitchFamily="34" charset="0"/>
              </a:rPr>
              <a:t>znanje</a:t>
            </a:r>
          </a:p>
        </p:txBody>
      </p:sp>
      <p:sp>
        <p:nvSpPr>
          <p:cNvPr id="51213" name="Line 10"/>
          <p:cNvSpPr>
            <a:spLocks noChangeShapeType="1"/>
          </p:cNvSpPr>
          <p:nvPr/>
        </p:nvSpPr>
        <p:spPr bwMode="auto">
          <a:xfrm flipV="1">
            <a:off x="4972050" y="3179763"/>
            <a:ext cx="393700" cy="666750"/>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4" name="Line 11"/>
          <p:cNvSpPr>
            <a:spLocks noChangeShapeType="1"/>
          </p:cNvSpPr>
          <p:nvPr/>
        </p:nvSpPr>
        <p:spPr bwMode="auto">
          <a:xfrm flipV="1">
            <a:off x="5468937" y="3167063"/>
            <a:ext cx="1588" cy="679450"/>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5" name="Line 12"/>
          <p:cNvSpPr>
            <a:spLocks noChangeShapeType="1"/>
          </p:cNvSpPr>
          <p:nvPr/>
        </p:nvSpPr>
        <p:spPr bwMode="auto">
          <a:xfrm flipH="1" flipV="1">
            <a:off x="5567362" y="3186113"/>
            <a:ext cx="452438" cy="660400"/>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6" name="Line 13"/>
          <p:cNvSpPr>
            <a:spLocks noChangeShapeType="1"/>
          </p:cNvSpPr>
          <p:nvPr/>
        </p:nvSpPr>
        <p:spPr bwMode="auto">
          <a:xfrm flipV="1">
            <a:off x="4922838" y="4454525"/>
            <a:ext cx="392113" cy="655638"/>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7" name="Line 14"/>
          <p:cNvSpPr>
            <a:spLocks noChangeShapeType="1"/>
          </p:cNvSpPr>
          <p:nvPr/>
        </p:nvSpPr>
        <p:spPr bwMode="auto">
          <a:xfrm flipH="1" flipV="1">
            <a:off x="5416550" y="4429125"/>
            <a:ext cx="12700" cy="681038"/>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8" name="Line 15"/>
          <p:cNvSpPr>
            <a:spLocks noChangeShapeType="1"/>
          </p:cNvSpPr>
          <p:nvPr/>
        </p:nvSpPr>
        <p:spPr bwMode="auto">
          <a:xfrm flipH="1" flipV="1">
            <a:off x="5516562" y="4448175"/>
            <a:ext cx="452438" cy="661988"/>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29102527"/>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339AC-9D19-0126-2889-594A5E0086D0}"/>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7D64EEF6-99A5-4D65-1C06-46AA92799030}"/>
              </a:ext>
            </a:extLst>
          </p:cNvPr>
          <p:cNvSpPr>
            <a:spLocks noGrp="1"/>
          </p:cNvSpPr>
          <p:nvPr>
            <p:ph type="title"/>
          </p:nvPr>
        </p:nvSpPr>
        <p:spPr/>
        <p:txBody>
          <a:bodyPr rtlCol="0"/>
          <a:lstStyle/>
          <a:p>
            <a:pPr rtl="0"/>
            <a:r>
              <a:rPr lang="sl-SI" dirty="0"/>
              <a:t>Kaj je zvok?</a:t>
            </a:r>
            <a:endParaRPr lang="sl" dirty="0"/>
          </a:p>
        </p:txBody>
      </p:sp>
      <p:pic>
        <p:nvPicPr>
          <p:cNvPr id="3" name="Slika 2" descr="Slika, ki vsebuje besede vzorec, krog, simetrija, umetnost&#10;&#10;Vsebina, ustvarjena z umetno inteligenco, morda ni pravilna.">
            <a:extLst>
              <a:ext uri="{FF2B5EF4-FFF2-40B4-BE49-F238E27FC236}">
                <a16:creationId xmlns:a16="http://schemas.microsoft.com/office/drawing/2014/main" id="{20561374-BDF2-F6D0-8EF8-C892992215E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98837" y="2085152"/>
            <a:ext cx="7131715" cy="4011590"/>
          </a:xfrm>
          <a:prstGeom prst="rect">
            <a:avLst/>
          </a:prstGeom>
        </p:spPr>
      </p:pic>
    </p:spTree>
    <p:extLst>
      <p:ext uri="{BB962C8B-B14F-4D97-AF65-F5344CB8AC3E}">
        <p14:creationId xmlns:p14="http://schemas.microsoft.com/office/powerpoint/2010/main" val="3300868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A58F4-DBA2-9403-EC39-46FBABFA6CEB}"/>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81A0F517-BBAD-F40E-8DAD-D74ECE9CDB7A}"/>
              </a:ext>
            </a:extLst>
          </p:cNvPr>
          <p:cNvSpPr>
            <a:spLocks noGrp="1"/>
          </p:cNvSpPr>
          <p:nvPr>
            <p:ph type="title"/>
          </p:nvPr>
        </p:nvSpPr>
        <p:spPr/>
        <p:txBody>
          <a:bodyPr rtlCol="0"/>
          <a:lstStyle/>
          <a:p>
            <a:pPr rtl="0"/>
            <a:r>
              <a:rPr lang="sl-SI" dirty="0"/>
              <a:t>Kaj je zvok?</a:t>
            </a:r>
            <a:endParaRPr lang="sl" dirty="0"/>
          </a:p>
        </p:txBody>
      </p:sp>
      <p:pic>
        <p:nvPicPr>
          <p:cNvPr id="6" name="Slika 5" descr="Slika, ki vsebuje besede elektronika, zvočnik, nizkotonec, zvočna oprema&#10;&#10;Vsebina, ustvarjena z umetno inteligenco, morda ni pravilna.">
            <a:extLst>
              <a:ext uri="{FF2B5EF4-FFF2-40B4-BE49-F238E27FC236}">
                <a16:creationId xmlns:a16="http://schemas.microsoft.com/office/drawing/2014/main" id="{A9302045-8F13-F1E5-B80D-6FD543E1FA0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67712" y="1992881"/>
            <a:ext cx="7505311" cy="4221737"/>
          </a:xfrm>
          <a:prstGeom prst="rect">
            <a:avLst/>
          </a:prstGeom>
        </p:spPr>
      </p:pic>
    </p:spTree>
    <p:extLst>
      <p:ext uri="{BB962C8B-B14F-4D97-AF65-F5344CB8AC3E}">
        <p14:creationId xmlns:p14="http://schemas.microsoft.com/office/powerpoint/2010/main" val="4155379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082BC-7889-CC6D-DFED-0D00953D5018}"/>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4F81D8C4-608F-FC4C-0AB7-303F9402CA1E}"/>
              </a:ext>
            </a:extLst>
          </p:cNvPr>
          <p:cNvSpPr>
            <a:spLocks noGrp="1"/>
          </p:cNvSpPr>
          <p:nvPr>
            <p:ph type="title"/>
          </p:nvPr>
        </p:nvSpPr>
        <p:spPr/>
        <p:txBody>
          <a:bodyPr rtlCol="0"/>
          <a:lstStyle/>
          <a:p>
            <a:pPr rtl="0"/>
            <a:r>
              <a:rPr lang="sl-SI" dirty="0"/>
              <a:t>Kaj je zvok?</a:t>
            </a:r>
            <a:endParaRPr lang="sl" dirty="0"/>
          </a:p>
        </p:txBody>
      </p:sp>
      <p:pic>
        <p:nvPicPr>
          <p:cNvPr id="4" name="Slika 3" descr="Slika, ki vsebuje besede besedilo, posnetek zaslona, vrstica, pravokotnik&#10;&#10;Vsebina, ustvarjena z umetno inteligenco, morda ni pravilna.">
            <a:extLst>
              <a:ext uri="{FF2B5EF4-FFF2-40B4-BE49-F238E27FC236}">
                <a16:creationId xmlns:a16="http://schemas.microsoft.com/office/drawing/2014/main" id="{A834861A-CC4A-3E12-CAA5-611DCA627F9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04188" y="1992011"/>
            <a:ext cx="7860123" cy="4421319"/>
          </a:xfrm>
          <a:prstGeom prst="rect">
            <a:avLst/>
          </a:prstGeom>
        </p:spPr>
      </p:pic>
    </p:spTree>
    <p:extLst>
      <p:ext uri="{BB962C8B-B14F-4D97-AF65-F5344CB8AC3E}">
        <p14:creationId xmlns:p14="http://schemas.microsoft.com/office/powerpoint/2010/main" val="3239658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7D633-6555-AF21-5FBD-4029C3AEFFDE}"/>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EC62796F-E962-36F6-3EF9-4A361BA3C08A}"/>
              </a:ext>
            </a:extLst>
          </p:cNvPr>
          <p:cNvSpPr>
            <a:spLocks noGrp="1"/>
          </p:cNvSpPr>
          <p:nvPr>
            <p:ph type="title"/>
          </p:nvPr>
        </p:nvSpPr>
        <p:spPr>
          <a:xfrm>
            <a:off x="2205980" y="702866"/>
            <a:ext cx="9401804" cy="1188410"/>
          </a:xfrm>
        </p:spPr>
        <p:txBody>
          <a:bodyPr rtlCol="0" anchor="b">
            <a:normAutofit/>
          </a:bodyPr>
          <a:lstStyle/>
          <a:p>
            <a:pPr rtl="0"/>
            <a:r>
              <a:rPr lang="sl-SI" dirty="0"/>
              <a:t>Slišno območje človeka</a:t>
            </a:r>
            <a:endParaRPr lang="sl" dirty="0"/>
          </a:p>
        </p:txBody>
      </p:sp>
      <p:sp>
        <p:nvSpPr>
          <p:cNvPr id="11" name="Date Placeholder 3">
            <a:extLst>
              <a:ext uri="{FF2B5EF4-FFF2-40B4-BE49-F238E27FC236}">
                <a16:creationId xmlns:a16="http://schemas.microsoft.com/office/drawing/2014/main" id="{91DCE76B-2634-2C37-0EBA-F16E316F2A37}"/>
              </a:ext>
            </a:extLst>
          </p:cNvPr>
          <p:cNvSpPr>
            <a:spLocks noGrp="1"/>
          </p:cNvSpPr>
          <p:nvPr>
            <p:ph type="dt" sz="half" idx="10"/>
          </p:nvPr>
        </p:nvSpPr>
        <p:spPr>
          <a:xfrm>
            <a:off x="7603970" y="6423135"/>
            <a:ext cx="2844058" cy="365030"/>
          </a:xfrm>
        </p:spPr>
        <p:txBody>
          <a:bodyPr/>
          <a:lstStyle/>
          <a:p>
            <a:pPr>
              <a:spcAft>
                <a:spcPts val="600"/>
              </a:spcAft>
            </a:pPr>
            <a:fld id="{E393B910-5D51-4DC5-A653-C537723235AB}" type="datetime1">
              <a:rPr lang="sl-SI" smtClean="0"/>
              <a:pPr>
                <a:spcAft>
                  <a:spcPts val="600"/>
                </a:spcAft>
              </a:pPr>
              <a:t>29. 05. 2025</a:t>
            </a:fld>
            <a:endParaRPr lang="en-US"/>
          </a:p>
        </p:txBody>
      </p:sp>
      <p:pic>
        <p:nvPicPr>
          <p:cNvPr id="13" name="Slika 12" descr="Slika, ki vsebuje besede besedilo, sesalec, silhueta&#10;&#10;Vsebina, ustvarjena z umetno inteligenco, morda ni pravilna.">
            <a:extLst>
              <a:ext uri="{FF2B5EF4-FFF2-40B4-BE49-F238E27FC236}">
                <a16:creationId xmlns:a16="http://schemas.microsoft.com/office/drawing/2014/main" id="{8821FE45-F280-DDAA-8914-C2853EB2945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29916" y="2182277"/>
            <a:ext cx="9630200" cy="3996533"/>
          </a:xfrm>
          <a:prstGeom prst="rect">
            <a:avLst/>
          </a:prstGeom>
        </p:spPr>
      </p:pic>
    </p:spTree>
    <p:extLst>
      <p:ext uri="{BB962C8B-B14F-4D97-AF65-F5344CB8AC3E}">
        <p14:creationId xmlns:p14="http://schemas.microsoft.com/office/powerpoint/2010/main" val="276920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804C7-EFF5-4C05-6B5A-4CAE6523A1CD}"/>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FD398D91-92C2-758B-D7FE-5D94B748607C}"/>
              </a:ext>
            </a:extLst>
          </p:cNvPr>
          <p:cNvSpPr>
            <a:spLocks noGrp="1"/>
          </p:cNvSpPr>
          <p:nvPr>
            <p:ph type="title"/>
          </p:nvPr>
        </p:nvSpPr>
        <p:spPr>
          <a:xfrm>
            <a:off x="1773932" y="498433"/>
            <a:ext cx="11026744" cy="1188410"/>
          </a:xfrm>
        </p:spPr>
        <p:txBody>
          <a:bodyPr rtlCol="0" anchor="b">
            <a:normAutofit/>
          </a:bodyPr>
          <a:lstStyle/>
          <a:p>
            <a:pPr rtl="0"/>
            <a:r>
              <a:rPr lang="sl-SI" dirty="0"/>
              <a:t>Frekvenčni spekter</a:t>
            </a:r>
            <a:endParaRPr lang="sl" dirty="0"/>
          </a:p>
        </p:txBody>
      </p:sp>
      <p:sp>
        <p:nvSpPr>
          <p:cNvPr id="11" name="Date Placeholder 3">
            <a:extLst>
              <a:ext uri="{FF2B5EF4-FFF2-40B4-BE49-F238E27FC236}">
                <a16:creationId xmlns:a16="http://schemas.microsoft.com/office/drawing/2014/main" id="{23A39D47-598F-4DD3-89E5-C30EFE5C63A2}"/>
              </a:ext>
            </a:extLst>
          </p:cNvPr>
          <p:cNvSpPr>
            <a:spLocks noGrp="1"/>
          </p:cNvSpPr>
          <p:nvPr>
            <p:ph type="dt" sz="half" idx="10"/>
          </p:nvPr>
        </p:nvSpPr>
        <p:spPr>
          <a:xfrm>
            <a:off x="7603970" y="6423135"/>
            <a:ext cx="2844058" cy="365030"/>
          </a:xfrm>
        </p:spPr>
        <p:txBody>
          <a:bodyPr/>
          <a:lstStyle/>
          <a:p>
            <a:pPr>
              <a:spcAft>
                <a:spcPts val="600"/>
              </a:spcAft>
            </a:pPr>
            <a:fld id="{E393B910-5D51-4DC5-A653-C537723235AB}" type="datetime1">
              <a:rPr lang="sl-SI" smtClean="0"/>
              <a:pPr>
                <a:spcAft>
                  <a:spcPts val="600"/>
                </a:spcAft>
              </a:pPr>
              <a:t>29. 05. 2025</a:t>
            </a:fld>
            <a:endParaRPr lang="en-US"/>
          </a:p>
        </p:txBody>
      </p:sp>
      <p:pic>
        <p:nvPicPr>
          <p:cNvPr id="15" name="Slika 14">
            <a:extLst>
              <a:ext uri="{FF2B5EF4-FFF2-40B4-BE49-F238E27FC236}">
                <a16:creationId xmlns:a16="http://schemas.microsoft.com/office/drawing/2014/main" id="{2CAAADD2-114E-F0CC-9501-1E56F64C7871}"/>
              </a:ext>
            </a:extLst>
          </p:cNvPr>
          <p:cNvPicPr>
            <a:picLocks noChangeAspect="1"/>
          </p:cNvPicPr>
          <p:nvPr/>
        </p:nvPicPr>
        <p:blipFill>
          <a:blip r:embed="rId2"/>
          <a:stretch>
            <a:fillRect/>
          </a:stretch>
        </p:blipFill>
        <p:spPr>
          <a:xfrm>
            <a:off x="2409364" y="1823147"/>
            <a:ext cx="7693698" cy="4428958"/>
          </a:xfrm>
          <a:prstGeom prst="rect">
            <a:avLst/>
          </a:prstGeom>
        </p:spPr>
      </p:pic>
    </p:spTree>
    <p:extLst>
      <p:ext uri="{BB962C8B-B14F-4D97-AF65-F5344CB8AC3E}">
        <p14:creationId xmlns:p14="http://schemas.microsoft.com/office/powerpoint/2010/main" val="356780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5598C-C908-7B10-8FDF-E19D5B5062C6}"/>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44019D25-A41E-10A0-2B20-AA0629FD6443}"/>
              </a:ext>
            </a:extLst>
          </p:cNvPr>
          <p:cNvSpPr>
            <a:spLocks noGrp="1"/>
          </p:cNvSpPr>
          <p:nvPr>
            <p:ph type="title"/>
          </p:nvPr>
        </p:nvSpPr>
        <p:spPr>
          <a:xfrm>
            <a:off x="1485900" y="476672"/>
            <a:ext cx="11026744" cy="1188410"/>
          </a:xfrm>
        </p:spPr>
        <p:txBody>
          <a:bodyPr rtlCol="0" anchor="b">
            <a:normAutofit/>
          </a:bodyPr>
          <a:lstStyle/>
          <a:p>
            <a:pPr rtl="0"/>
            <a:r>
              <a:rPr lang="sl-SI" dirty="0"/>
              <a:t>Hitrosti valovanj</a:t>
            </a:r>
            <a:endParaRPr lang="sl" dirty="0"/>
          </a:p>
        </p:txBody>
      </p:sp>
      <p:pic>
        <p:nvPicPr>
          <p:cNvPr id="6" name="Označba mesta vsebine 5" descr="Slika, ki vsebuje besede besedilo, posnetek zaslona, pisava&#10;&#10;Vsebina, ustvarjena z umetno inteligenco, morda ni pravilna.">
            <a:extLst>
              <a:ext uri="{FF2B5EF4-FFF2-40B4-BE49-F238E27FC236}">
                <a16:creationId xmlns:a16="http://schemas.microsoft.com/office/drawing/2014/main" id="{F90DA712-AACD-19B3-4459-2A3ACF500A26}"/>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222048" y="1792138"/>
            <a:ext cx="7031077" cy="4447157"/>
          </a:xfrm>
          <a:noFill/>
        </p:spPr>
      </p:pic>
      <p:sp>
        <p:nvSpPr>
          <p:cNvPr id="11" name="Date Placeholder 3">
            <a:extLst>
              <a:ext uri="{FF2B5EF4-FFF2-40B4-BE49-F238E27FC236}">
                <a16:creationId xmlns:a16="http://schemas.microsoft.com/office/drawing/2014/main" id="{225FEC41-CB99-EA4E-DBDF-575810A94E6A}"/>
              </a:ext>
            </a:extLst>
          </p:cNvPr>
          <p:cNvSpPr>
            <a:spLocks noGrp="1"/>
          </p:cNvSpPr>
          <p:nvPr>
            <p:ph type="dt" sz="half" idx="10"/>
          </p:nvPr>
        </p:nvSpPr>
        <p:spPr>
          <a:xfrm>
            <a:off x="7603970" y="6423135"/>
            <a:ext cx="2844058" cy="365030"/>
          </a:xfrm>
        </p:spPr>
        <p:txBody>
          <a:bodyPr/>
          <a:lstStyle/>
          <a:p>
            <a:pPr>
              <a:spcAft>
                <a:spcPts val="600"/>
              </a:spcAft>
            </a:pPr>
            <a:fld id="{E393B910-5D51-4DC5-A653-C537723235AB}" type="datetime1">
              <a:rPr lang="sl-SI" smtClean="0"/>
              <a:pPr>
                <a:spcAft>
                  <a:spcPts val="600"/>
                </a:spcAft>
              </a:pPr>
              <a:t>29. 05. 2025</a:t>
            </a:fld>
            <a:endParaRPr lang="en-US"/>
          </a:p>
        </p:txBody>
      </p:sp>
    </p:spTree>
    <p:extLst>
      <p:ext uri="{BB962C8B-B14F-4D97-AF65-F5344CB8AC3E}">
        <p14:creationId xmlns:p14="http://schemas.microsoft.com/office/powerpoint/2010/main" val="277621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E35ED-5C83-6088-A2E6-BB00480782D5}"/>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AD5BB692-5A31-10DF-6FDD-D998E6D4C7B1}"/>
              </a:ext>
            </a:extLst>
          </p:cNvPr>
          <p:cNvSpPr>
            <a:spLocks noGrp="1"/>
          </p:cNvSpPr>
          <p:nvPr>
            <p:ph type="title"/>
          </p:nvPr>
        </p:nvSpPr>
        <p:spPr/>
        <p:txBody>
          <a:bodyPr rtlCol="0"/>
          <a:lstStyle/>
          <a:p>
            <a:pPr rtl="0"/>
            <a:r>
              <a:rPr lang="sl-SI" dirty="0"/>
              <a:t>Moč zvoka</a:t>
            </a:r>
            <a:endParaRPr lang="sl" dirty="0"/>
          </a:p>
        </p:txBody>
      </p:sp>
      <p:pic>
        <p:nvPicPr>
          <p:cNvPr id="6" name="Označba mesta vsebine 5" descr="Slika, ki vsebuje besede besedilo, meni, posnetek zaslona, številka&#10;&#10;Vsebina, ustvarjena z umetno inteligenco, morda ni pravilna.">
            <a:extLst>
              <a:ext uri="{FF2B5EF4-FFF2-40B4-BE49-F238E27FC236}">
                <a16:creationId xmlns:a16="http://schemas.microsoft.com/office/drawing/2014/main" id="{15EC7D58-9BBE-B742-A2D5-029B81F92809}"/>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818843" y="1752106"/>
            <a:ext cx="7827947" cy="4805858"/>
          </a:xfrm>
        </p:spPr>
      </p:pic>
    </p:spTree>
    <p:extLst>
      <p:ext uri="{BB962C8B-B14F-4D97-AF65-F5344CB8AC3E}">
        <p14:creationId xmlns:p14="http://schemas.microsoft.com/office/powerpoint/2010/main" val="35359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Naslov 1"/>
          <p:cNvSpPr>
            <a:spLocks noGrp="1"/>
          </p:cNvSpPr>
          <p:nvPr>
            <p:ph type="title"/>
          </p:nvPr>
        </p:nvSpPr>
        <p:spPr>
          <a:xfrm>
            <a:off x="1979612" y="188913"/>
            <a:ext cx="8229600" cy="1143000"/>
          </a:xfrm>
        </p:spPr>
        <p:txBody>
          <a:bodyPr/>
          <a:lstStyle/>
          <a:p>
            <a:pPr eaLnBrk="1" hangingPunct="1"/>
            <a:r>
              <a:rPr lang="sl-SI" altLang="en-US"/>
              <a:t>ZAPIS ZVOKA</a:t>
            </a:r>
          </a:p>
        </p:txBody>
      </p:sp>
      <p:sp>
        <p:nvSpPr>
          <p:cNvPr id="102403" name="Ograda vsebine 2"/>
          <p:cNvSpPr>
            <a:spLocks noGrp="1"/>
          </p:cNvSpPr>
          <p:nvPr>
            <p:ph idx="1"/>
          </p:nvPr>
        </p:nvSpPr>
        <p:spPr>
          <a:xfrm>
            <a:off x="1979612" y="1773239"/>
            <a:ext cx="8229600" cy="4389437"/>
          </a:xfrm>
        </p:spPr>
        <p:txBody>
          <a:bodyPr/>
          <a:lstStyle/>
          <a:p>
            <a:pPr eaLnBrk="1" hangingPunct="1"/>
            <a:r>
              <a:rPr lang="sl-SI" altLang="en-US"/>
              <a:t>Računalnik preko mikrofona zazna zvok ter beleži jakost in višino zvoka.</a:t>
            </a:r>
          </a:p>
          <a:p>
            <a:pPr eaLnBrk="1" hangingPunct="1"/>
            <a:r>
              <a:rPr lang="sl-SI" altLang="en-US"/>
              <a:t>Za kakovosten zapis zvoka mora računalnik zaznati (odčitati ) jakost in višino zvoka 44.100 krat v sekundi (HI-FI). </a:t>
            </a:r>
          </a:p>
          <a:p>
            <a:pPr eaLnBrk="1" hangingPunct="1"/>
            <a:r>
              <a:rPr lang="sl-SI" altLang="en-US"/>
              <a:t>Vsako dobljeno vrednost računalnik zapiše  s 16 biti.</a:t>
            </a:r>
          </a:p>
          <a:p>
            <a:pPr eaLnBrk="1" hangingPunct="1"/>
            <a:endParaRPr lang="sl-SI" altLang="en-US"/>
          </a:p>
        </p:txBody>
      </p:sp>
      <p:pic>
        <p:nvPicPr>
          <p:cNvPr id="102406" name="Picture 2" descr="http://colos.fri.uni-lj.si/ERI/INFORMATIKA/Podatki_in_informacije/Zvocna_predstavitev_informacij/zvok_files/image010.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46487" y="4437063"/>
            <a:ext cx="4679950"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093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Naslov 1"/>
          <p:cNvSpPr>
            <a:spLocks noGrp="1"/>
          </p:cNvSpPr>
          <p:nvPr>
            <p:ph type="title"/>
          </p:nvPr>
        </p:nvSpPr>
        <p:spPr>
          <a:xfrm>
            <a:off x="5014292" y="-793750"/>
            <a:ext cx="4032448" cy="1587500"/>
          </a:xfrm>
        </p:spPr>
        <p:txBody>
          <a:bodyPr/>
          <a:lstStyle/>
          <a:p>
            <a:pPr algn="ctr" eaLnBrk="1" hangingPunct="1"/>
            <a:r>
              <a:rPr lang="sl-SI" altLang="en-US" dirty="0"/>
              <a:t>ZAPIS  ZVOKA</a:t>
            </a:r>
          </a:p>
        </p:txBody>
      </p:sp>
      <p:sp>
        <p:nvSpPr>
          <p:cNvPr id="7" name="Ograda besedila 6"/>
          <p:cNvSpPr>
            <a:spLocks noGrp="1"/>
          </p:cNvSpPr>
          <p:nvPr>
            <p:ph type="body" idx="1"/>
          </p:nvPr>
        </p:nvSpPr>
        <p:spPr>
          <a:xfrm>
            <a:off x="8974732" y="116632"/>
            <a:ext cx="2592387" cy="658812"/>
          </a:xfrm>
        </p:spPr>
        <p:txBody>
          <a:bodyPr>
            <a:normAutofit/>
          </a:bodyPr>
          <a:lstStyle/>
          <a:p>
            <a:pPr>
              <a:buClr>
                <a:schemeClr val="accent3"/>
              </a:buClr>
              <a:defRPr/>
            </a:pPr>
            <a:r>
              <a:rPr lang="sl-SI" dirty="0"/>
              <a:t>AVDO FORMATI:</a:t>
            </a:r>
          </a:p>
        </p:txBody>
      </p:sp>
      <p:sp>
        <p:nvSpPr>
          <p:cNvPr id="103428" name="Ograda vsebine 2"/>
          <p:cNvSpPr>
            <a:spLocks noGrp="1"/>
          </p:cNvSpPr>
          <p:nvPr>
            <p:ph sz="quarter" idx="2"/>
          </p:nvPr>
        </p:nvSpPr>
        <p:spPr>
          <a:xfrm>
            <a:off x="5374332" y="793750"/>
            <a:ext cx="6552727" cy="6019627"/>
          </a:xfrm>
        </p:spPr>
        <p:txBody>
          <a:bodyPr>
            <a:noAutofit/>
          </a:bodyPr>
          <a:lstStyle/>
          <a:p>
            <a:pPr marL="0" indent="0" eaLnBrk="1" hangingPunct="1">
              <a:lnSpc>
                <a:spcPct val="90000"/>
              </a:lnSpc>
              <a:buNone/>
            </a:pPr>
            <a:r>
              <a:rPr lang="sl-SI" altLang="en-US" sz="1200" dirty="0"/>
              <a:t>Različni digitalni avdio formati določajo kakovost in vrsto kompresije, kar vpliva na velikost in reproduciranju izvirnega zvoka. </a:t>
            </a:r>
            <a:br>
              <a:rPr lang="sl-SI" altLang="en-US" sz="1200" dirty="0"/>
            </a:br>
            <a:br>
              <a:rPr lang="sl-SI" altLang="en-US" sz="1200" dirty="0"/>
            </a:br>
            <a:r>
              <a:rPr lang="sl-SI" altLang="en-US" sz="1200" dirty="0"/>
              <a:t>Glede na namen uporabe se uporabljajo različni avdio format:</a:t>
            </a:r>
            <a:br>
              <a:rPr lang="sl-SI" altLang="en-US" sz="1200" dirty="0"/>
            </a:br>
            <a:r>
              <a:rPr lang="sl-SI" altLang="en-US" sz="1200" b="1" dirty="0"/>
              <a:t>NEKOMPRESIRANI</a:t>
            </a:r>
            <a:r>
              <a:rPr lang="sl-SI" altLang="en-US" sz="1200" dirty="0"/>
              <a:t> (</a:t>
            </a:r>
            <a:r>
              <a:rPr lang="sl-SI" altLang="en-US" sz="1200" dirty="0" err="1"/>
              <a:t>Uncompressed</a:t>
            </a:r>
            <a:r>
              <a:rPr lang="sl-SI" altLang="en-US" sz="1200" dirty="0"/>
              <a:t>) formati, ki ohranjajo visoko kakovost zvoka, vendar zasedajo precej prostora:</a:t>
            </a:r>
            <a:br>
              <a:rPr lang="sl-SI" altLang="en-US" sz="1200" dirty="0"/>
            </a:br>
            <a:br>
              <a:rPr lang="sl-SI" altLang="en-US" sz="1200" b="1" dirty="0"/>
            </a:br>
            <a:r>
              <a:rPr lang="sl-SI" altLang="en-US" sz="1200" b="1" dirty="0"/>
              <a:t>WAV (</a:t>
            </a:r>
            <a:r>
              <a:rPr lang="sl-SI" altLang="en-US" sz="1200" b="1" dirty="0" err="1"/>
              <a:t>Waveform</a:t>
            </a:r>
            <a:r>
              <a:rPr lang="sl-SI" altLang="en-US" sz="1200" b="1" dirty="0"/>
              <a:t> </a:t>
            </a:r>
            <a:r>
              <a:rPr lang="sl-SI" altLang="en-US" sz="1200" b="1" dirty="0" err="1"/>
              <a:t>Audio</a:t>
            </a:r>
            <a:r>
              <a:rPr lang="sl-SI" altLang="en-US" sz="1200" b="1" dirty="0"/>
              <a:t>) </a:t>
            </a:r>
            <a:r>
              <a:rPr lang="sl-SI" altLang="en-US" sz="1200" dirty="0"/>
              <a:t>format, ki sta ga razvila IBM in Microsoft leta 1991. </a:t>
            </a:r>
            <a:br>
              <a:rPr lang="sl-SI" altLang="en-US" sz="1200" dirty="0"/>
            </a:br>
            <a:r>
              <a:rPr lang="sl-SI" altLang="en-US" sz="1200" dirty="0"/>
              <a:t>Je </a:t>
            </a:r>
            <a:r>
              <a:rPr lang="sl-SI" altLang="en-US" sz="1200" dirty="0" err="1"/>
              <a:t>nekrompresian</a:t>
            </a:r>
            <a:r>
              <a:rPr lang="sl-SI" altLang="en-US" sz="1200" dirty="0"/>
              <a:t> format. WAV datoteke so zelo priljubljene, saj jih podpirajo skoraj vsi avdio predvajalniki in programska oprema. Podpira vzorčenje do 192 kHz ter bitno globino do 32 bitov.</a:t>
            </a:r>
          </a:p>
          <a:p>
            <a:pPr marL="0" indent="0" eaLnBrk="1" hangingPunct="1">
              <a:lnSpc>
                <a:spcPct val="90000"/>
              </a:lnSpc>
              <a:buNone/>
            </a:pPr>
            <a:r>
              <a:rPr lang="sl-SI" altLang="en-US" sz="1200" b="1" dirty="0"/>
              <a:t>AIFF (</a:t>
            </a:r>
            <a:r>
              <a:rPr lang="sl-SI" altLang="en-US" sz="1200" b="1" dirty="0" err="1"/>
              <a:t>Audio</a:t>
            </a:r>
            <a:r>
              <a:rPr lang="sl-SI" altLang="en-US" sz="1200" b="1" dirty="0"/>
              <a:t> </a:t>
            </a:r>
            <a:r>
              <a:rPr lang="sl-SI" altLang="en-US" sz="1200" b="1" dirty="0" err="1"/>
              <a:t>Interchange</a:t>
            </a:r>
            <a:r>
              <a:rPr lang="sl-SI" altLang="en-US" sz="1200" b="1" dirty="0"/>
              <a:t> File Format) </a:t>
            </a:r>
            <a:r>
              <a:rPr lang="sl-SI" altLang="en-US" sz="1200" dirty="0"/>
              <a:t>je avdio format, ki ga je razvila Apple leta 1988. </a:t>
            </a:r>
            <a:br>
              <a:rPr lang="sl-SI" altLang="en-US" sz="1200" dirty="0"/>
            </a:br>
            <a:r>
              <a:rPr lang="sl-SI" altLang="en-US" sz="1200" dirty="0"/>
              <a:t>Je </a:t>
            </a:r>
            <a:r>
              <a:rPr lang="sl-SI" altLang="en-US" sz="1200" dirty="0" err="1"/>
              <a:t>nekrompresiran</a:t>
            </a:r>
            <a:r>
              <a:rPr lang="sl-SI" altLang="en-US" sz="1200" dirty="0"/>
              <a:t> (</a:t>
            </a:r>
            <a:r>
              <a:rPr lang="sl-SI" altLang="en-US" sz="1200" dirty="0" err="1"/>
              <a:t>uncompressed</a:t>
            </a:r>
            <a:r>
              <a:rPr lang="sl-SI" altLang="en-US" sz="1200" dirty="0"/>
              <a:t>) format, ki omogoča shranjevanje metapodatkov, kar WAV datoteke ne omogočajo, kar jih naredi bolj primerne za uporabo v profesionalnem avdio okolju. Čeprav je bil AIFF prvotno razvit za Apple naprave, danes deluje na skoraj vseh platformah in napravah. Podpira vzorčenje do 192 kHz ter bitno globino do 32 bitov.</a:t>
            </a:r>
          </a:p>
          <a:p>
            <a:pPr marL="0" indent="0" eaLnBrk="1" hangingPunct="1">
              <a:lnSpc>
                <a:spcPct val="90000"/>
              </a:lnSpc>
              <a:buNone/>
            </a:pPr>
            <a:r>
              <a:rPr lang="sl-SI" altLang="en-US" sz="1200" b="1" dirty="0"/>
              <a:t>KOMPRESIRANI</a:t>
            </a:r>
            <a:r>
              <a:rPr lang="sl-SI" altLang="en-US" sz="1200" dirty="0"/>
              <a:t> (</a:t>
            </a:r>
            <a:r>
              <a:rPr lang="sl-SI" altLang="en-US" sz="1200" dirty="0" err="1"/>
              <a:t>Lossy</a:t>
            </a:r>
            <a:r>
              <a:rPr lang="sl-SI" altLang="en-US" sz="1200" dirty="0"/>
              <a:t> </a:t>
            </a:r>
            <a:r>
              <a:rPr lang="sl-SI" altLang="en-US" sz="1200" dirty="0" err="1"/>
              <a:t>compressed</a:t>
            </a:r>
            <a:r>
              <a:rPr lang="sl-SI" altLang="en-US" sz="1200" dirty="0"/>
              <a:t>) formati, ki zmanjšujejo velikost datotek in kakovost datotek:</a:t>
            </a:r>
          </a:p>
          <a:p>
            <a:pPr marL="0" indent="0" eaLnBrk="1" hangingPunct="1">
              <a:lnSpc>
                <a:spcPct val="90000"/>
              </a:lnSpc>
              <a:buNone/>
            </a:pPr>
            <a:r>
              <a:rPr lang="sl-SI" altLang="en-US" sz="1200" b="1" dirty="0"/>
              <a:t>MP3 (MPEG </a:t>
            </a:r>
            <a:r>
              <a:rPr lang="sl-SI" altLang="en-US" sz="1200" b="1" dirty="0" err="1"/>
              <a:t>Audio</a:t>
            </a:r>
            <a:r>
              <a:rPr lang="sl-SI" altLang="en-US" sz="1200" b="1" dirty="0"/>
              <a:t> </a:t>
            </a:r>
            <a:r>
              <a:rPr lang="sl-SI" altLang="en-US" sz="1200" b="1" dirty="0" err="1"/>
              <a:t>Layer</a:t>
            </a:r>
            <a:r>
              <a:rPr lang="sl-SI" altLang="en-US" sz="1200" b="1" dirty="0"/>
              <a:t> III) </a:t>
            </a:r>
            <a:r>
              <a:rPr lang="sl-SI" altLang="en-US" sz="1200" dirty="0"/>
              <a:t>format je bil razvit leta 1993. Gre za </a:t>
            </a:r>
            <a:r>
              <a:rPr lang="sl-SI" altLang="en-US" sz="1200" dirty="0" err="1"/>
              <a:t>kompresiran</a:t>
            </a:r>
            <a:r>
              <a:rPr lang="sl-SI" altLang="en-US" sz="1200" dirty="0"/>
              <a:t> format, kar olajša deljenje in prenašanje. Kljub kompresiji MP3 ohranja sprejemljivo kakovost zvoka, kar je razlog za njegovo široko uporabo v digitalni glasbi in na spletu. Podpira vzorčenje do 48 kHz ter bitno globino do 16 bitov.</a:t>
            </a:r>
          </a:p>
          <a:p>
            <a:pPr marL="0" indent="0" eaLnBrk="1" hangingPunct="1">
              <a:lnSpc>
                <a:spcPct val="90000"/>
              </a:lnSpc>
              <a:buNone/>
            </a:pPr>
            <a:r>
              <a:rPr lang="sl-SI" altLang="en-US" sz="1200" b="1" dirty="0"/>
              <a:t>BREZIZGUBEN </a:t>
            </a:r>
            <a:r>
              <a:rPr lang="sl-SI" altLang="en-US" sz="1200" dirty="0"/>
              <a:t>(</a:t>
            </a:r>
            <a:r>
              <a:rPr lang="sl-SI" altLang="en-US" sz="1200" dirty="0" err="1"/>
              <a:t>Losless</a:t>
            </a:r>
            <a:r>
              <a:rPr lang="sl-SI" altLang="en-US" sz="1200" dirty="0"/>
              <a:t> </a:t>
            </a:r>
            <a:r>
              <a:rPr lang="sl-SI" altLang="en-US" sz="1200" dirty="0" err="1"/>
              <a:t>compression</a:t>
            </a:r>
            <a:r>
              <a:rPr lang="sl-SI" altLang="en-US" sz="1200" dirty="0"/>
              <a:t>) formati, ki ohranjajo izvirno kakovost zvoka, hkrati pa zmanjšujejo velikost datotek:</a:t>
            </a:r>
          </a:p>
          <a:p>
            <a:pPr marL="0" indent="0" eaLnBrk="1" hangingPunct="1">
              <a:lnSpc>
                <a:spcPct val="90000"/>
              </a:lnSpc>
              <a:buNone/>
            </a:pPr>
            <a:r>
              <a:rPr lang="sl-SI" altLang="en-US" sz="1200" b="1" dirty="0"/>
              <a:t>FLAC (FREE LOSSLESS AUDIO CODEC)</a:t>
            </a:r>
            <a:r>
              <a:rPr lang="sl-SI" altLang="en-US" sz="1200" dirty="0"/>
              <a:t> je odprtokodni format, ki omogoča </a:t>
            </a:r>
            <a:r>
              <a:rPr lang="sl-SI" altLang="en-US" sz="1200" dirty="0" err="1"/>
              <a:t>brezkompresijsko</a:t>
            </a:r>
            <a:r>
              <a:rPr lang="sl-SI" altLang="en-US" sz="1200" dirty="0"/>
              <a:t> shranjevanje zvoka. Ta format je priljubljen med avdiofili in tistimi, ki iščejo visoko kakovost zvoka. FLAC omogoča shranjevanje avdio vsebine brez izgube kakovosti in je dostopen širokemu spektru uporabnikov ter platform. Podpira vzorčenje do 192 kHz ter bitno globino do 24 bitov</a:t>
            </a:r>
          </a:p>
        </p:txBody>
      </p:sp>
      <p:pic>
        <p:nvPicPr>
          <p:cNvPr id="4098" name="Picture 2" descr="Pourquoi on aime écouter des chansons en boucle ? - Marie Claire">
            <a:extLst>
              <a:ext uri="{FF2B5EF4-FFF2-40B4-BE49-F238E27FC236}">
                <a16:creationId xmlns:a16="http://schemas.microsoft.com/office/drawing/2014/main" id="{13ED318E-1681-4F0B-B5DE-58A3A9F70C8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197868" y="0"/>
            <a:ext cx="417646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430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Naslov 1"/>
          <p:cNvSpPr>
            <a:spLocks noGrp="1"/>
          </p:cNvSpPr>
          <p:nvPr>
            <p:ph type="title"/>
          </p:nvPr>
        </p:nvSpPr>
        <p:spPr>
          <a:xfrm>
            <a:off x="1773237" y="549275"/>
            <a:ext cx="8229600" cy="1143000"/>
          </a:xfrm>
        </p:spPr>
        <p:txBody>
          <a:bodyPr>
            <a:normAutofit fontScale="90000"/>
          </a:bodyPr>
          <a:lstStyle/>
          <a:p>
            <a:pPr eaLnBrk="1" hangingPunct="1"/>
            <a:r>
              <a:rPr lang="sl-SI" altLang="en-US" sz="4600"/>
              <a:t>ZAPIS</a:t>
            </a:r>
            <a:br>
              <a:rPr lang="sl-SI" altLang="en-US" sz="4600">
                <a:latin typeface="Arial" panose="020B0604020202020204" pitchFamily="34" charset="0"/>
              </a:rPr>
            </a:br>
            <a:r>
              <a:rPr lang="sl-SI" altLang="en-US" sz="4600"/>
              <a:t>VIDEA</a:t>
            </a:r>
          </a:p>
        </p:txBody>
      </p:sp>
      <p:sp>
        <p:nvSpPr>
          <p:cNvPr id="104451" name="Ograda vsebine 2"/>
          <p:cNvSpPr>
            <a:spLocks noGrp="1"/>
          </p:cNvSpPr>
          <p:nvPr>
            <p:ph idx="1"/>
          </p:nvPr>
        </p:nvSpPr>
        <p:spPr>
          <a:xfrm>
            <a:off x="1413892" y="2151046"/>
            <a:ext cx="2376388" cy="4175124"/>
          </a:xfrm>
        </p:spPr>
        <p:txBody>
          <a:bodyPr/>
          <a:lstStyle/>
          <a:p>
            <a:pPr eaLnBrk="1" hangingPunct="1">
              <a:buFont typeface="Wingdings 2" panose="05020102010507070707" pitchFamily="18" charset="2"/>
              <a:buNone/>
            </a:pPr>
            <a:r>
              <a:rPr lang="sl-SI" altLang="en-US" sz="2400" b="1" dirty="0"/>
              <a:t>v računalniku</a:t>
            </a:r>
          </a:p>
          <a:p>
            <a:pPr eaLnBrk="1" hangingPunct="1"/>
            <a:endParaRPr lang="sl-SI" altLang="en-US" sz="2400" b="1" dirty="0"/>
          </a:p>
          <a:p>
            <a:pPr algn="ctr" eaLnBrk="1" hangingPunct="1"/>
            <a:r>
              <a:rPr lang="sl-SI" altLang="en-US" sz="2400" dirty="0"/>
              <a:t>Zapis slik je v primerjavi s tekstom zavzame veliko prostora v računalniku (na disku).</a:t>
            </a:r>
          </a:p>
          <a:p>
            <a:pPr eaLnBrk="1" hangingPunct="1"/>
            <a:endParaRPr lang="sl-SI" altLang="en-US" sz="2400" dirty="0"/>
          </a:p>
          <a:p>
            <a:pPr eaLnBrk="1" hangingPunct="1"/>
            <a:endParaRPr lang="sl-SI" altLang="en-US" sz="2400" dirty="0"/>
          </a:p>
        </p:txBody>
      </p:sp>
      <p:pic>
        <p:nvPicPr>
          <p:cNvPr id="4" name="Slika 3">
            <a:extLst>
              <a:ext uri="{FF2B5EF4-FFF2-40B4-BE49-F238E27FC236}">
                <a16:creationId xmlns:a16="http://schemas.microsoft.com/office/drawing/2014/main" id="{ADBA5B01-289A-4D93-9DB7-8F23E891FEB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063" b="4851"/>
          <a:stretch/>
        </p:blipFill>
        <p:spPr>
          <a:xfrm>
            <a:off x="4294212" y="1268760"/>
            <a:ext cx="7422813" cy="4221088"/>
          </a:xfrm>
          <a:prstGeom prst="rect">
            <a:avLst/>
          </a:prstGeom>
        </p:spPr>
      </p:pic>
    </p:spTree>
    <p:extLst>
      <p:ext uri="{BB962C8B-B14F-4D97-AF65-F5344CB8AC3E}">
        <p14:creationId xmlns:p14="http://schemas.microsoft.com/office/powerpoint/2010/main" val="2065057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i*1"/>
  <p:tag name="KSO_WM_UNIT_LAYERLEVEL" val="1"/>
  <p:tag name="KSO_WM_TAG_VERSION" val="3.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2"/>
  <p:tag name="KSO_WM_DIAGRAM_VIRTUALLY_FRAME" val="{&quot;height&quot;:389.8681030273438,&quot;left&quot;:377.21464582308073,&quot;top&quot;:113.2625626595565,&quot;width&quot;:575.41220457062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7931_3*l_h_a*1_1_1"/>
  <p:tag name="KSO_WM_TEMPLATE_CATEGORY" val="diagram"/>
  <p:tag name="KSO_WM_TEMPLATE_INDEX" val="20237931"/>
  <p:tag name="KSO_WM_UNIT_LAYERLEVEL" val="1_1_1"/>
  <p:tag name="KSO_WM_TAG_VERSION" val="3.0"/>
  <p:tag name="KSO_WM_BEAUTIFY_FLAG" val="#wm#"/>
  <p:tag name="KSO_WM_UNIT_PRESET_TEXT" val="Your title here"/>
  <p:tag name="KSO_WM_UNIT_TEXT_FILL_FORE_SCHEMECOLOR_INDEX" val="1"/>
  <p:tag name="KSO_WM_UNIT_TEXT_FILL_TYPE" val="1"/>
  <p:tag name="KSO_WM_UNIT_USESOURCEFORMAT_APPLY" val="1"/>
</p:tagLst>
</file>

<file path=ppt/tags/tag101.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2"/>
  <p:tag name="KSO_WM_DIAGRAM_VIRTUALLY_FRAME" val="{&quot;height&quot;:389.8681030273438,&quot;left&quot;:377.21464582308073,&quot;top&quot;:113.2625626595565,&quot;width&quot;:575.41220457062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37931_3*l_h_f*1_4_1"/>
  <p:tag name="KSO_WM_TEMPLATE_CATEGORY" val="diagram"/>
  <p:tag name="KSO_WM_TEMPLATE_INDEX" val="20237931"/>
  <p:tag name="KSO_WM_UNIT_LAYERLEVEL" val="1_1_1"/>
  <p:tag name="KSO_WM_TAG_VERSION" val="3.0"/>
  <p:tag name="KSO_WM_BEAUTIFY_FLAG" val="#wm#"/>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102.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2"/>
  <p:tag name="KSO_WM_DIAGRAM_VIRTUALLY_FRAME" val="{&quot;height&quot;:389.8681030273438,&quot;left&quot;:377.21464582308073,&quot;top&quot;:113.2625626595565,&quot;width&quot;:575.41220457062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237931_3*l_h_a*1_4_1"/>
  <p:tag name="KSO_WM_TEMPLATE_CATEGORY" val="diagram"/>
  <p:tag name="KSO_WM_TEMPLATE_INDEX" val="20237931"/>
  <p:tag name="KSO_WM_UNIT_LAYERLEVEL" val="1_1_1"/>
  <p:tag name="KSO_WM_TAG_VERSION" val="3.0"/>
  <p:tag name="KSO_WM_BEAUTIFY_FLAG" val="#wm#"/>
  <p:tag name="KSO_WM_UNIT_PRESET_TEXT" val="Your title here"/>
  <p:tag name="KSO_WM_UNIT_TEXT_FILL_FORE_SCHEMECOLOR_INDEX" val="1"/>
  <p:tag name="KSO_WM_UNIT_TEXT_FILL_TYPE" val="1"/>
  <p:tag name="KSO_WM_UNIT_USESOURCEFORMAT_APPLY" val="1"/>
</p:tagLst>
</file>

<file path=ppt/tags/tag103.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2"/>
  <p:tag name="KSO_WM_DIAGRAM_VIRTUALLY_FRAME" val="{&quot;height&quot;:389.8681030273438,&quot;left&quot;:377.21464582308073,&quot;top&quot;:113.2625626595565,&quot;width&quot;:575.41220457062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7931_3*l_h_f*1_2_1"/>
  <p:tag name="KSO_WM_TEMPLATE_CATEGORY" val="diagram"/>
  <p:tag name="KSO_WM_TEMPLATE_INDEX" val="20237931"/>
  <p:tag name="KSO_WM_UNIT_LAYERLEVEL" val="1_1_1"/>
  <p:tag name="KSO_WM_TAG_VERSION" val="3.0"/>
  <p:tag name="KSO_WM_BEAUTIFY_FLAG" val="#wm#"/>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104.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2"/>
  <p:tag name="KSO_WM_DIAGRAM_VIRTUALLY_FRAME" val="{&quot;height&quot;:389.8681030273438,&quot;left&quot;:377.21464582308073,&quot;top&quot;:113.2625626595565,&quot;width&quot;:575.41220457062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7931_3*l_h_a*1_2_1"/>
  <p:tag name="KSO_WM_TEMPLATE_CATEGORY" val="diagram"/>
  <p:tag name="KSO_WM_TEMPLATE_INDEX" val="20237931"/>
  <p:tag name="KSO_WM_UNIT_LAYERLEVEL" val="1_1_1"/>
  <p:tag name="KSO_WM_TAG_VERSION" val="3.0"/>
  <p:tag name="KSO_WM_BEAUTIFY_FLAG" val="#wm#"/>
  <p:tag name="KSO_WM_UNIT_PRESET_TEXT" val="Your title here"/>
  <p:tag name="KSO_WM_UNIT_TEXT_FILL_FORE_SCHEMECOLOR_INDEX" val="1"/>
  <p:tag name="KSO_WM_UNIT_TEXT_FILL_TYPE" val="1"/>
  <p:tag name="KSO_WM_UNIT_USESOURCEFORMAT_APPLY" val="1"/>
</p:tagLst>
</file>

<file path=ppt/tags/tag105.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2"/>
  <p:tag name="KSO_WM_DIAGRAM_VIRTUALLY_FRAME" val="{&quot;height&quot;:389.8681030273438,&quot;left&quot;:377.21464582308073,&quot;top&quot;:113.2625626595565,&quot;width&quot;:575.41220457062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7931_3*l_h_f*1_3_1"/>
  <p:tag name="KSO_WM_TEMPLATE_CATEGORY" val="diagram"/>
  <p:tag name="KSO_WM_TEMPLATE_INDEX" val="20237931"/>
  <p:tag name="KSO_WM_UNIT_LAYERLEVEL" val="1_1_1"/>
  <p:tag name="KSO_WM_TAG_VERSION" val="3.0"/>
  <p:tag name="KSO_WM_BEAUTIFY_FLAG" val="#wm#"/>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106.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2"/>
  <p:tag name="KSO_WM_DIAGRAM_VIRTUALLY_FRAME" val="{&quot;height&quot;:389.8681030273438,&quot;left&quot;:377.21464582308073,&quot;top&quot;:113.2625626595565,&quot;width&quot;:575.41220457062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7931_3*l_h_a*1_3_1"/>
  <p:tag name="KSO_WM_TEMPLATE_CATEGORY" val="diagram"/>
  <p:tag name="KSO_WM_TEMPLATE_INDEX" val="20237931"/>
  <p:tag name="KSO_WM_UNIT_LAYERLEVEL" val="1_1_1"/>
  <p:tag name="KSO_WM_TAG_VERSION" val="3.0"/>
  <p:tag name="KSO_WM_BEAUTIFY_FLAG" val="#wm#"/>
  <p:tag name="KSO_WM_UNIT_PRESET_TEXT" val="Your title here"/>
  <p:tag name="KSO_WM_UNIT_TEXT_FILL_FORE_SCHEMECOLOR_INDEX" val="1"/>
  <p:tag name="KSO_WM_UNIT_TEXT_FILL_TYPE" val="1"/>
  <p:tag name="KSO_WM_UNIT_USESOURCEFORMAT_APPLY" val="1"/>
</p:tagLst>
</file>

<file path=ppt/tags/tag107.xml><?xml version="1.0" encoding="utf-8"?>
<p:tagLst xmlns:a="http://schemas.openxmlformats.org/drawingml/2006/main" xmlns:r="http://schemas.openxmlformats.org/officeDocument/2006/relationships" xmlns:p="http://schemas.openxmlformats.org/presentationml/2006/main">
  <p:tag name="KSO_WM_SLIDE_ID" val="custom20238206_1"/>
  <p:tag name="KSO_WM_TEMPLATE_SUBCATEGORY" val="0"/>
  <p:tag name="KSO_WM_TEMPLATE_MASTER_TYPE" val="0"/>
  <p:tag name="KSO_WM_TEMPLATE_COLOR_TYPE" val="0"/>
  <p:tag name="KSO_WM_SLIDE_ITEM_CNT" val="3"/>
  <p:tag name="KSO_WM_SLIDE_INDEX" val="1"/>
  <p:tag name="KSO_WM_TAG_VERSION" val="3.0"/>
  <p:tag name="KSO_WM_BEAUTIFY_FLAG" val="#wm#"/>
  <p:tag name="KSO_WM_TEMPLATE_CATEGORY" val="custom"/>
  <p:tag name="KSO_WM_TEMPLATE_INDEX" val="20238206"/>
  <p:tag name="KSO_WM_SLIDE_TYPE" val="text"/>
  <p:tag name="KSO_WM_SLIDE_SUBTYPE" val="picTxt"/>
  <p:tag name="KSO_WM_SLIDE_SIZE" val="348.85*242.3"/>
  <p:tag name="KSO_WM_SLIDE_POSITION" val="78.2*225.15"/>
  <p:tag name="KSO_WM_SLIDE_LAYOUT" val="a_d_l"/>
  <p:tag name="KSO_WM_SLIDE_LAYOUT_CNT" val="1_1_1"/>
  <p:tag name="KSO_WM_SPECIAL_SOURCE" val="bdnull"/>
  <p:tag name="KSO_WM_DIAGRAM_GROUP_CODE" val="l1-1"/>
  <p:tag name="KSO_WM_SLIDE_DIAGTYPE" val="l"/>
</p:tagLst>
</file>

<file path=ppt/tags/tag10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38206_1*a*1"/>
  <p:tag name="KSO_WM_TEMPLATE_CATEGORY" val="custom"/>
  <p:tag name="KSO_WM_TEMPLATE_INDEX" val="20238206"/>
  <p:tag name="KSO_WM_UNIT_LAYERLEVEL" val="1"/>
  <p:tag name="KSO_WM_TAG_VERSION" val="3.0"/>
  <p:tag name="KSO_WM_BEAUTIFY_FLAG" val="#wm#"/>
  <p:tag name="KSO_WM_DIAGRAM_GROUP_CODE" val="l1-1"/>
  <p:tag name="KSO_WM_UNIT_TEXT_FILL_FORE_SCHEMECOLOR_INDEX" val="13"/>
  <p:tag name="KSO_WM_UNIT_TEXT_FILL_TYPE" val="1"/>
  <p:tag name="KSO_WM_UNIT_USESOURCEFORMAT_APPLY" val="1"/>
  <p:tag name="KSO_WM_UNIT_PRESET_TEXT" val="Your title here"/>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8206_1*i*1"/>
  <p:tag name="KSO_WM_TEMPLATE_CATEGORY" val="custom"/>
  <p:tag name="KSO_WM_TEMPLATE_INDEX" val="20238206"/>
  <p:tag name="KSO_WM_UNIT_LAYERLEVEL" val="1"/>
  <p:tag name="KSO_WM_TAG_VERSION" val="3.0"/>
  <p:tag name="KSO_WM_UNIT_FILL_FORE_SCHEMECOLOR_INDEX" val="5"/>
  <p:tag name="KSO_WM_UNIT_FILL_TYPE" val="1"/>
  <p:tag name="KSO_WM_UNIT_TEXT_FILL_FORE_SCHEMECOLOR_INDEX" val="2"/>
  <p:tag name="KSO_WM_UNIT_TEXT_FILL_TYPE" val="1"/>
  <p:tag name="KSO_WM_UNIT_USESOURCEFORMAT_APPLY" val="1"/>
</p:tagLst>
</file>

<file path=ppt/tags/tag11.xml><?xml version="1.0" encoding="utf-8"?>
<p:tagLst xmlns:a="http://schemas.openxmlformats.org/drawingml/2006/main" xmlns:r="http://schemas.openxmlformats.org/officeDocument/2006/relationships" xmlns:p="http://schemas.openxmlformats.org/presentationml/2006/main">
  <p:tag name="KSO_WM_UNIT_SUBTYPE" val="b"/>
  <p:tag name="KSO_WM_UNIT_PRESET_TEXT" val="署名占位符"/>
  <p:tag name="KSO_WM_UNIT_NOCLEAR" val="0"/>
  <p:tag name="KSO_WM_UNIT_VALUE" val="8"/>
  <p:tag name="KSO_WM_UNIT_HIGHLIGHT" val="0"/>
  <p:tag name="KSO_WM_UNIT_COMPATIBLE" val="0"/>
  <p:tag name="KSO_WM_UNIT_DIAGRAM_ISNUMVISUAL" val="0"/>
  <p:tag name="KSO_WM_UNIT_DIAGRAM_ISREFERUNIT" val="0"/>
  <p:tag name="KSO_WM_UNIT_TYPE" val="f"/>
  <p:tag name="KSO_WM_UNIT_INDEX" val="4"/>
  <p:tag name="KSO_WM_UNIT_ID" val="_1*f*4"/>
  <p:tag name="KSO_WM_UNIT_LAYERLEVEL" val="1"/>
  <p:tag name="KSO_WM_TAG_VERSION" val="3.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38206_1*i*2"/>
  <p:tag name="KSO_WM_TEMPLATE_CATEGORY" val="custom"/>
  <p:tag name="KSO_WM_TEMPLATE_INDEX" val="20238206"/>
  <p:tag name="KSO_WM_UNIT_LAYERLEVEL" val="1"/>
  <p:tag name="KSO_WM_TAG_VERSION" val="3.0"/>
  <p:tag name="KSO_WM_UNIT_FILL_FORE_SCHEMECOLOR_INDEX" val="14"/>
  <p:tag name="KSO_WM_UNIT_FILL_TYPE" val="1"/>
  <p:tag name="KSO_WM_UNIT_SHADOW_SCHEMECOLOR_INDEX" val="13"/>
  <p:tag name="KSO_WM_UNIT_TEXT_FILL_FORE_SCHEMECOLOR_INDEX" val="2"/>
  <p:tag name="KSO_WM_UNIT_TEXT_FILL_TYPE" val="1"/>
  <p:tag name="KSO_WM_UNIT_USESOURCEFORMAT_APPLY" val="1"/>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38206_1*i*3"/>
  <p:tag name="KSO_WM_TEMPLATE_CATEGORY" val="custom"/>
  <p:tag name="KSO_WM_TEMPLATE_INDEX" val="20238206"/>
  <p:tag name="KSO_WM_UNIT_LAYERLEVEL" val="1"/>
  <p:tag name="KSO_WM_TAG_VERSION" val="3.0"/>
  <p:tag name="KSO_WM_UNIT_FILL_FORE_SCHEMECOLOR_INDEX" val="14"/>
  <p:tag name="KSO_WM_UNIT_FILL_TYPE" val="1"/>
  <p:tag name="KSO_WM_UNIT_SHADOW_SCHEMECOLOR_INDEX" val="13"/>
  <p:tag name="KSO_WM_UNIT_TEXT_FILL_FORE_SCHEMECOLOR_INDEX" val="2"/>
  <p:tag name="KSO_WM_UNIT_TEXT_FILL_TYPE" val="1"/>
  <p:tag name="KSO_WM_UNIT_USESOURCEFORMAT_APPLY" val="1"/>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TYPE" val="i"/>
  <p:tag name="KSO_WM_UNIT_INDEX" val="4"/>
  <p:tag name="KSO_WM_UNIT_ID" val="custom20238206_1*i*4"/>
  <p:tag name="KSO_WM_TEMPLATE_CATEGORY" val="custom"/>
  <p:tag name="KSO_WM_TEMPLATE_INDEX" val="20238206"/>
  <p:tag name="KSO_WM_UNIT_LAYERLEVEL" val="1"/>
  <p:tag name="KSO_WM_TAG_VERSION" val="3.0"/>
  <p:tag name="KSO_WM_UNIT_FILL_FORE_SCHEMECOLOR_INDEX" val="14"/>
  <p:tag name="KSO_WM_UNIT_FILL_TYPE" val="1"/>
  <p:tag name="KSO_WM_UNIT_SHADOW_SCHEMECOLOR_INDEX" val="13"/>
  <p:tag name="KSO_WM_UNIT_TEXT_FILL_FORE_SCHEMECOLOR_INDEX" val="2"/>
  <p:tag name="KSO_WM_UNIT_TEXT_FILL_TYPE" val="1"/>
  <p:tag name="KSO_WM_UNIT_USESOURCEFORMAT_APPLY" val="1"/>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wm#"/>
  <p:tag name="KSO_WM_UNIT_VALUE" val="904*1308"/>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8206_1*d*1"/>
  <p:tag name="KSO_WM_TEMPLATE_CATEGORY" val="custom"/>
  <p:tag name="KSO_WM_TEMPLATE_INDEX" val="20238206"/>
  <p:tag name="KSO_WM_UNIT_LAYERLEVEL" val="1"/>
  <p:tag name="KSO_WM_TAG_VERSION" val="3.0"/>
  <p:tag name="KSO_WM_UNIT_USESOURCEFORMAT_APPLY" val="1"/>
  <p:tag name="KSO_WM_UNIT_LINE_FORE_SCHEMECOLOR_INDEX" val="13"/>
  <p:tag name="KSO_WM_UNIT_LINE_FILL_TYPE" val="2"/>
</p:tagLst>
</file>

<file path=ppt/tags/tag114.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2"/>
  <p:tag name="KSO_WM_DIAGRAM_VIRTUALLY_FRAME" val="{&quot;height&quot;:402.5,&quot;left&quot;:58.3,&quot;top&quot;:126.4,&quot;width&quot;:427.65007874015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19"/>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7916_2*l_h_a*1_3_1"/>
  <p:tag name="KSO_WM_TEMPLATE_CATEGORY" val="diagram"/>
  <p:tag name="KSO_WM_TEMPLATE_INDEX" val="20237916"/>
  <p:tag name="KSO_WM_UNIT_LAYERLEVEL" val="1_1_1"/>
  <p:tag name="KSO_WM_TAG_VERSION" val="3.0"/>
  <p:tag name="KSO_WM_BEAUTIFY_FLAG" val="#wm#"/>
  <p:tag name="KSO_WM_UNIT_PRESET_TEXT" val="Your title here"/>
  <p:tag name="KSO_WM_UNIT_TEXT_FILL_FORE_SCHEMECOLOR_INDEX" val="1"/>
  <p:tag name="KSO_WM_UNIT_TEXT_FILL_TYPE" val="1"/>
  <p:tag name="KSO_WM_UNIT_USESOURCEFORMAT_APPLY" val="1"/>
</p:tagLst>
</file>

<file path=ppt/tags/tag115.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2"/>
  <p:tag name="KSO_WM_DIAGRAM_VIRTUALLY_FRAME" val="{&quot;height&quot;:402.5,&quot;left&quot;:58.3,&quot;top&quot;:126.4,&quot;width&quot;:427.65007874015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48"/>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7916_2*l_h_f*1_3_1"/>
  <p:tag name="KSO_WM_TEMPLATE_CATEGORY" val="diagram"/>
  <p:tag name="KSO_WM_TEMPLATE_INDEX" val="20237916"/>
  <p:tag name="KSO_WM_UNIT_LAYERLEVEL" val="1_1_1"/>
  <p:tag name="KSO_WM_TAG_VERSION" val="3.0"/>
  <p:tag name="KSO_WM_BEAUTIFY_FLAG" val="#wm#"/>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116.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2"/>
  <p:tag name="KSO_WM_DIAGRAM_VIRTUALLY_FRAME" val="{&quot;height&quot;:402.5,&quot;left&quot;:58.3,&quot;top&quot;:126.4,&quot;width&quot;:427.65007874015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19"/>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7916_2*l_h_a*1_2_1"/>
  <p:tag name="KSO_WM_TEMPLATE_CATEGORY" val="diagram"/>
  <p:tag name="KSO_WM_TEMPLATE_INDEX" val="20237916"/>
  <p:tag name="KSO_WM_UNIT_LAYERLEVEL" val="1_1_1"/>
  <p:tag name="KSO_WM_TAG_VERSION" val="3.0"/>
  <p:tag name="KSO_WM_BEAUTIFY_FLAG" val="#wm#"/>
  <p:tag name="KSO_WM_UNIT_PRESET_TEXT" val="Your title here"/>
  <p:tag name="KSO_WM_UNIT_TEXT_FILL_FORE_SCHEMECOLOR_INDEX" val="1"/>
  <p:tag name="KSO_WM_UNIT_TEXT_FILL_TYPE" val="1"/>
  <p:tag name="KSO_WM_UNIT_USESOURCEFORMAT_APPLY" val="1"/>
</p:tagLst>
</file>

<file path=ppt/tags/tag117.xml><?xml version="1.0" encoding="utf-8"?>
<p:tagLst xmlns:a="http://schemas.openxmlformats.org/drawingml/2006/main" xmlns:r="http://schemas.openxmlformats.org/officeDocument/2006/relationships" xmlns:p="http://schemas.openxmlformats.org/presentationml/2006/main">
  <p:tag name="KSO_WM_SLIDE_ID" val="custom20238285_1"/>
  <p:tag name="KSO_WM_TEMPLATE_SUBCATEGORY" val="0"/>
  <p:tag name="KSO_WM_TEMPLATE_MASTER_TYPE" val="0"/>
  <p:tag name="KSO_WM_TEMPLATE_COLOR_TYPE" val="0"/>
  <p:tag name="KSO_WM_SLIDE_ITEM_CNT" val="1"/>
  <p:tag name="KSO_WM_SLIDE_INDEX" val="1"/>
  <p:tag name="KSO_WM_TAG_VERSION" val="3.0"/>
  <p:tag name="KSO_WM_BEAUTIFY_FLAG" val="#wm#"/>
  <p:tag name="KSO_WM_TEMPLATE_CATEGORY" val="custom"/>
  <p:tag name="KSO_WM_TEMPLATE_INDEX" val="20238285"/>
  <p:tag name="KSO_WM_SLIDE_TYPE" val="text"/>
  <p:tag name="KSO_WM_SLIDE_SUBTYPE" val="picTxt"/>
  <p:tag name="KSO_WM_SLIDE_SIZE" val="745.9*95.95"/>
  <p:tag name="KSO_WM_SLIDE_POSITION" val="118.15*379"/>
  <p:tag name="KSO_WM_SLIDE_LAYOUT" val="a_d_l"/>
  <p:tag name="KSO_WM_SLIDE_LAYOUT_CNT" val="1_1_1"/>
  <p:tag name="KSO_WM_SPECIAL_SOURCE" val="bdnull"/>
  <p:tag name="KSO_WM_DIAGRAM_GROUP_CODE" val="l1-1"/>
  <p:tag name="KSO_WM_SLIDE_DIAGTYPE" val="l"/>
</p:tagLst>
</file>

<file path=ppt/tags/tag118.xml><?xml version="1.0" encoding="utf-8"?>
<p:tagLst xmlns:a="http://schemas.openxmlformats.org/drawingml/2006/main" xmlns:r="http://schemas.openxmlformats.org/officeDocument/2006/relationships" xmlns:p="http://schemas.openxmlformats.org/presentationml/2006/main">
  <p:tag name="KSO_WM_UNIT_VALUE" val="952*3384"/>
  <p:tag name="KSO_WM_UNIT_HIGHLIGHT" val="0"/>
  <p:tag name="KSO_WM_UNIT_COMPATIBLE" val="0"/>
  <p:tag name="KSO_WM_UNIT_DIAGRAM_ISNUMVISUAL" val="0"/>
  <p:tag name="KSO_WM_UNIT_DIAGRAM_ISREFERUNIT" val="0"/>
  <p:tag name="KSO_WM_UNIT_TYPE" val="d"/>
  <p:tag name="KSO_WM_UNIT_INDEX" val="1"/>
  <p:tag name="KSO_WM_UNIT_ID" val="custom20238285_1*d*1"/>
  <p:tag name="KSO_WM_TEMPLATE_CATEGORY" val="custom"/>
  <p:tag name="KSO_WM_TEMPLATE_INDEX" val="20238285"/>
  <p:tag name="KSO_WM_UNIT_LAYERLEVEL" val="1"/>
  <p:tag name="KSO_WM_TAG_VERSION" val="3.0"/>
  <p:tag name="KSO_WM_BEAUTIFY_FLAG" val="#wm#"/>
  <p:tag name="KSO_WM_DIAGRAM_GROUP_CODE" val="l1-1"/>
  <p:tag name="KSO_WM_UNIT_LINE_FORE_SCHEMECOLOR_INDEX" val="1"/>
  <p:tag name="KSO_WM_UNIT_LINE_FILL_TYPE" val="2"/>
  <p:tag name="KSO_WM_UNIT_USESOURCEFORMAT_APPLY" val="1"/>
</p:tagLst>
</file>

<file path=ppt/tags/tag11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38285_1*a*1"/>
  <p:tag name="KSO_WM_TEMPLATE_CATEGORY" val="custom"/>
  <p:tag name="KSO_WM_TEMPLATE_INDEX" val="20238285"/>
  <p:tag name="KSO_WM_UNIT_LAYERLEVEL" val="1"/>
  <p:tag name="KSO_WM_TAG_VERSION" val="3.0"/>
  <p:tag name="KSO_WM_BEAUTIFY_FLAG" val="#wm#"/>
  <p:tag name="KSO_WM_UNIT_TEXT_FILL_FORE_SCHEMECOLOR_INDEX_BRIGHTNESS" val="0.15"/>
  <p:tag name="KSO_WM_UNIT_TEXT_FILL_FORE_SCHEMECOLOR_INDEX" val="13"/>
  <p:tag name="KSO_WM_UNIT_TEXT_FILL_TYPE" val="1"/>
  <p:tag name="KSO_WM_DIAGRAM_GROUP_CODE" val="l1-1"/>
  <p:tag name="KSO_WM_UNIT_USESOURCEFORMAT_APPLY" val="1"/>
  <p:tag name="KSO_WM_UNIT_PRESET_TEXT" val="Your title here"/>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DIAGRAM_MAX_ITEMCNT" val="3"/>
  <p:tag name="KSO_WM_DIAGRAM_MIN_ITEMCNT" val="1"/>
  <p:tag name="KSO_WM_DIAGRAM_VIRTUALLY_FRAME" val="{&quot;height&quot;:158.07496062992124,&quot;left&quot;:118.15,&quot;top&quot;:316.9,&quot;width&quot;:74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000000&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DIAGRAM_VERSION" val="3"/>
  <p:tag name="KSO_WM_DIAGRAM_COLOR_TRICK" val="1"/>
  <p:tag name="KSO_WM_DIAGRAM_COLOR_TEXT_CAN_REMOVE" val="n"/>
  <p:tag name="KSO_WM_UNIT_SUBTYPE" val="a"/>
  <p:tag name="KSO_WM_UNIT_NOCLEAR" val="0"/>
  <p:tag name="KSO_WM_UNIT_VALUE" val="138"/>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7935_1*l_h_f*1_1_1"/>
  <p:tag name="KSO_WM_TEMPLATE_CATEGORY" val="diagram"/>
  <p:tag name="KSO_WM_TEMPLATE_INDEX" val="20237935"/>
  <p:tag name="KSO_WM_UNIT_LAYERLEVEL" val="1_1_1"/>
  <p:tag name="KSO_WM_TAG_VERSION" val="3.0"/>
  <p:tag name="KSO_WM_BEAUTIFY_FLAG" val="#wm#"/>
  <p:tag name="KSO_WM_UNIT_PRESET_TEXT" val="Presentations are communication tools that can be used as demonstrations, lectures, speeches, reports, and more. It serves a variety of purposes, making presentations powerful tools for convincing and teaching."/>
  <p:tag name="KSO_WM_UNIT_USESOURCEFORMAT_APPLY" val="1"/>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VALUE" val="689*1115"/>
  <p:tag name="KSO_WM_UNIT_HIGHLIGHT" val="0"/>
  <p:tag name="KSO_WM_UNIT_COMPATIBLE" val="0"/>
  <p:tag name="KSO_WM_UNIT_DIAGRAM_ISNUMVISUAL" val="0"/>
  <p:tag name="KSO_WM_UNIT_DIAGRAM_ISREFERUNIT" val="0"/>
  <p:tag name="KSO_WM_DIAGRAM_GROUP_CODE" val="l1-1"/>
  <p:tag name="KSO_WM_UNIT_TYPE" val="l_h_d"/>
  <p:tag name="KSO_WM_UNIT_INDEX" val="1_1_1"/>
  <p:tag name="KSO_WM_UNIT_ID" val="diagram20238414_1*l_h_d*1_1_1"/>
  <p:tag name="KSO_WM_TEMPLATE_CATEGORY" val="diagram"/>
  <p:tag name="KSO_WM_TEMPLATE_INDEX" val="20238414"/>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3"/>
  <p:tag name="KSO_WM_DIAGRAM_MIN_ITEMCNT" val="3"/>
  <p:tag name="KSO_WM_DIAGRAM_VIRTUALLY_FRAME" val="{&quot;height&quot;:328.44598388671875,&quot;left&quot;:0.0069417734222042785,&quot;top&quot;:139.17118128498706,&quot;width&quot;:904.56414794921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USESOURCEFORMAT_APPLY" val="1"/>
</p:tagLst>
</file>

<file path=ppt/tags/tag17.xml><?xml version="1.0" encoding="utf-8"?>
<p:tagLst xmlns:a="http://schemas.openxmlformats.org/drawingml/2006/main" xmlns:r="http://schemas.openxmlformats.org/officeDocument/2006/relationships" xmlns:p="http://schemas.openxmlformats.org/presentationml/2006/main">
  <p:tag name="KSO_WM_SPECIAL_SOURCE" val="bdnull"/>
  <p:tag name="KSO_WM_TEMPLATE_THUMBS_INDEX" val="1、9"/>
  <p:tag name="KSO_WM_SLIDE_ID" val="custom20233489_1"/>
  <p:tag name="KSO_WM_TEMPLATE_SUBCATEGORY" val="29"/>
  <p:tag name="KSO_WM_TEMPLATE_MASTER_TYPE" val="0"/>
  <p:tag name="KSO_WM_TEMPLATE_COLOR_TYPE" val="0"/>
  <p:tag name="KSO_WM_SLIDE_TYPE" val="title"/>
  <p:tag name="KSO_WM_SLIDE_SUBTYPE" val="pureTxt"/>
  <p:tag name="KSO_WM_SLIDE_ITEM_CNT" val="0"/>
  <p:tag name="KSO_WM_SLIDE_INDEX" val="1"/>
  <p:tag name="KSO_WM_TAG_VERSION" val="3.0"/>
  <p:tag name="KSO_WM_BEAUTIFY_FLAG" val="#wm#"/>
  <p:tag name="KSO_WM_TEMPLATE_CATEGORY" val="custom"/>
  <p:tag name="KSO_WM_TEMPLATE_INDEX" val="20233489"/>
  <p:tag name="KSO_WM_SLIDE_LAYOUT" val="a_f"/>
  <p:tag name="KSO_WM_SLIDE_LAYOUT_CNT" val="1_1"/>
</p:tagLst>
</file>

<file path=ppt/tags/tag1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ID" val="custom20233489_1*a*1"/>
  <p:tag name="KSO_WM_TEMPLATE_CATEGORY" val="custom"/>
  <p:tag name="KSO_WM_TEMPLATE_INDEX" val="20233489"/>
  <p:tag name="KSO_WM_UNIT_LAYERLEVEL" val="1"/>
  <p:tag name="KSO_WM_TAG_VERSION" val="3.0"/>
  <p:tag name="KSO_WM_UNIT_PRESET_TEXT" val="The title goes here"/>
</p:tagLst>
</file>

<file path=ppt/tags/tag19.xml><?xml version="1.0" encoding="utf-8"?>
<p:tagLst xmlns:a="http://schemas.openxmlformats.org/drawingml/2006/main" xmlns:r="http://schemas.openxmlformats.org/officeDocument/2006/relationships" xmlns:p="http://schemas.openxmlformats.org/presentationml/2006/main">
  <p:tag name="KSO_WM_SLIDE_ID" val="custom20238332_1"/>
  <p:tag name="KSO_WM_TEMPLATE_SUBCATEGORY" val="0"/>
  <p:tag name="KSO_WM_TEMPLATE_MASTER_TYPE" val="0"/>
  <p:tag name="KSO_WM_TEMPLATE_COLOR_TYPE" val="0"/>
  <p:tag name="KSO_WM_SLIDE_ITEM_CNT" val="3"/>
  <p:tag name="KSO_WM_SLIDE_INDEX" val="1"/>
  <p:tag name="KSO_WM_TAG_VERSION" val="3.0"/>
  <p:tag name="KSO_WM_BEAUTIFY_FLAG" val="#wm#"/>
  <p:tag name="KSO_WM_TEMPLATE_CATEGORY" val="custom"/>
  <p:tag name="KSO_WM_TEMPLATE_INDEX" val="20238332"/>
  <p:tag name="KSO_WM_SLIDE_TYPE" val="text"/>
  <p:tag name="KSO_WM_SLIDE_SUBTYPE" val="picTxt"/>
  <p:tag name="KSO_WM_SLIDE_SIZE" val="413.858*309.998"/>
  <p:tag name="KSO_WM_SLIDE_POSITION" val="54.7001*150.254"/>
  <p:tag name="KSO_WM_SLIDE_LAYOUT" val="a_d_l"/>
  <p:tag name="KSO_WM_SLIDE_LAYOUT_CNT" val="1_1_1"/>
  <p:tag name="KSO_WM_SPECIAL_SOURCE" val="bdnull"/>
  <p:tag name="KSO_WM_DIAGRAM_GROUP_CODE" val="l1-1"/>
  <p:tag name="KSO_WM_SLIDE_DIAGTYPE" val="l"/>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i*2"/>
  <p:tag name="KSO_WM_UNIT_LAYERLEVEL" val="1"/>
  <p:tag name="KSO_WM_TAG_VERSION" val="3.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8332_1*a*1"/>
  <p:tag name="KSO_WM_TEMPLATE_CATEGORY" val="custom"/>
  <p:tag name="KSO_WM_TEMPLATE_INDEX" val="20238332"/>
  <p:tag name="KSO_WM_UNIT_LAYERLEVEL" val="1"/>
  <p:tag name="KSO_WM_TAG_VERSION" val="3.0"/>
  <p:tag name="KSO_WM_BEAUTIFY_FLAG" val="#wm#"/>
  <p:tag name="KSO_WM_UNIT_ISCONTENTSTITLE" val="0"/>
  <p:tag name="KSO_WM_UNIT_ISNUMDGMTITLE" val="0"/>
  <p:tag name="KSO_WM_UNIT_NOCLEAR" val="0"/>
  <p:tag name="KSO_WM_UNIT_TYPE" val="a"/>
  <p:tag name="KSO_WM_UNIT_INDEX" val="1"/>
  <p:tag name="KSO_WM_DIAGRAM_VERSION" val="3"/>
  <p:tag name="KSO_WM_DIAGRAM_COLOR_TRICK" val="1"/>
  <p:tag name="KSO_WM_DIAGRAM_COLOR_TEXT_CAN_REMOVE" val="n"/>
  <p:tag name="KSO_WM_UNIT_VALUE" val="12"/>
  <p:tag name="KSO_WM_DIAGRAM_GROUP_CODE" val="l1-1"/>
  <p:tag name="KSO_WM_UNIT_PRESET_TEXT" val="Your title here"/>
  <p:tag name="KSO_WM_UNIT_TEXT_FILL_FORE_SCHEMECOLOR_INDEX" val="13"/>
  <p:tag name="KSO_WM_UNIT_TEXT_FILL_TYPE" val="1"/>
  <p:tag name="KSO_WM_UNIT_USESOURCEFORMAT_APPLY" val="1"/>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8332_1*i*1"/>
  <p:tag name="KSO_WM_TEMPLATE_CATEGORY" val="custom"/>
  <p:tag name="KSO_WM_TEMPLATE_INDEX" val="20238332"/>
  <p:tag name="KSO_WM_UNIT_LAYERLEVEL" val="1"/>
  <p:tag name="KSO_WM_TAG_VERSION" val="3.0"/>
  <p:tag name="KSO_WM_BEAUTIFY_FLAG" val="#wm#"/>
  <p:tag name="KSO_WM_UNIT_TYPE" val="i"/>
  <p:tag name="KSO_WM_UNIT_INDEX" val="1"/>
  <p:tag name="KSO_WM_DIAGRAM_GROUP_CODE" val="l1-1"/>
  <p:tag name="KSO_WM_UNIT_FILL_FORE_SCHEMECOLOR_INDEX" val="5"/>
  <p:tag name="KSO_WM_UNIT_FILL_TYPE" val="1"/>
  <p:tag name="KSO_WM_UNIT_LINE_FORE_SCHEMECOLOR_INDEX" val="13"/>
  <p:tag name="KSO_WM_UNIT_LINE_FILL_TYPE" val="2"/>
  <p:tag name="KSO_WM_UNIT_TEXT_FILL_FORE_SCHEMECOLOR_INDEX" val="2"/>
  <p:tag name="KSO_WM_UNIT_TEXT_FILL_TYPE" val="1"/>
  <p:tag name="KSO_WM_UNIT_USESOURCEFORMAT_APPLY" val="1"/>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8332_1*i*2"/>
  <p:tag name="KSO_WM_TEMPLATE_CATEGORY" val="custom"/>
  <p:tag name="KSO_WM_TEMPLATE_INDEX" val="20238332"/>
  <p:tag name="KSO_WM_UNIT_LAYERLEVEL" val="1"/>
  <p:tag name="KSO_WM_TAG_VERSION" val="3.0"/>
  <p:tag name="KSO_WM_BEAUTIFY_FLAG" val="#wm#"/>
  <p:tag name="KSO_WM_UNIT_TYPE" val="i"/>
  <p:tag name="KSO_WM_UNIT_INDEX" val="2"/>
  <p:tag name="KSO_WM_DIAGRAM_GROUP_CODE" val="l1-1"/>
  <p:tag name="KSO_WM_UNIT_FILL_FORE_SCHEMECOLOR_INDEX" val="13"/>
  <p:tag name="KSO_WM_UNIT_FILL_TYPE" val="1"/>
  <p:tag name="KSO_WM_UNIT_TEXT_FILL_FORE_SCHEMECOLOR_INDEX" val="2"/>
  <p:tag name="KSO_WM_UNIT_TEXT_FILL_TYPE" val="1"/>
  <p:tag name="KSO_WM_UNIT_USESOURCEFORMAT_APPLY" val="1"/>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8332_1*i*3"/>
  <p:tag name="KSO_WM_TEMPLATE_CATEGORY" val="custom"/>
  <p:tag name="KSO_WM_TEMPLATE_INDEX" val="20238332"/>
  <p:tag name="KSO_WM_UNIT_LAYERLEVEL" val="1"/>
  <p:tag name="KSO_WM_TAG_VERSION" val="3.0"/>
  <p:tag name="KSO_WM_BEAUTIFY_FLAG" val="#wm#"/>
  <p:tag name="KSO_WM_UNIT_TYPE" val="i"/>
  <p:tag name="KSO_WM_UNIT_INDEX" val="3"/>
  <p:tag name="KSO_WM_DIAGRAM_GROUP_CODE" val="l1-1"/>
  <p:tag name="KSO_WM_UNIT_FILL_FORE_SCHEMECOLOR_INDEX" val="13"/>
  <p:tag name="KSO_WM_UNIT_FILL_TYPE" val="1"/>
  <p:tag name="KSO_WM_UNIT_TEXT_FILL_FORE_SCHEMECOLOR_INDEX" val="2"/>
  <p:tag name="KSO_WM_UNIT_TEXT_FILL_TYPE" val="1"/>
  <p:tag name="KSO_WM_UNIT_USESOURCEFORMAT_APPLY" val="1"/>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8332_1*i*4"/>
  <p:tag name="KSO_WM_TEMPLATE_CATEGORY" val="custom"/>
  <p:tag name="KSO_WM_TEMPLATE_INDEX" val="20238332"/>
  <p:tag name="KSO_WM_UNIT_LAYERLEVEL" val="1"/>
  <p:tag name="KSO_WM_TAG_VERSION" val="3.0"/>
  <p:tag name="KSO_WM_BEAUTIFY_FLAG" val="#wm#"/>
  <p:tag name="KSO_WM_UNIT_TYPE" val="i"/>
  <p:tag name="KSO_WM_UNIT_INDEX" val="4"/>
  <p:tag name="KSO_WM_DIAGRAM_GROUP_CODE" val="l1-1"/>
  <p:tag name="KSO_WM_UNIT_FILL_FORE_SCHEMECOLOR_INDEX" val="13"/>
  <p:tag name="KSO_WM_UNIT_FILL_TYPE" val="1"/>
  <p:tag name="KSO_WM_UNIT_TEXT_FILL_FORE_SCHEMECOLOR_INDEX" val="2"/>
  <p:tag name="KSO_WM_UNIT_TEXT_FILL_TYPE" val="1"/>
  <p:tag name="KSO_WM_UNIT_USESOURCEFORMAT_APPLY" val="1"/>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8332_1*d*2"/>
  <p:tag name="KSO_WM_TEMPLATE_CATEGORY" val="custom"/>
  <p:tag name="KSO_WM_TEMPLATE_INDEX" val="20238332"/>
  <p:tag name="KSO_WM_UNIT_LAYERLEVEL" val="1"/>
  <p:tag name="KSO_WM_TAG_VERSION" val="3.0"/>
  <p:tag name="KSO_WM_BEAUTIFY_FLAG" val="#wm#"/>
  <p:tag name="KSO_WM_UNIT_TYPE" val="d"/>
  <p:tag name="KSO_WM_UNIT_INDEX" val="2"/>
  <p:tag name="KSO_WM_DIAGRAM_GROUP_CODE" val="l1-1"/>
  <p:tag name="KSO_WM_UNIT_VALUE" val="1497*1502"/>
  <p:tag name="KSO_WM_UNIT_LINE_FORE_SCHEMECOLOR_INDEX" val="13"/>
  <p:tag name="KSO_WM_UNIT_LINE_FILL_TYPE" val="2"/>
  <p:tag name="KSO_WM_UNIT_USESOURCEFORMAT_APPLY" val="1"/>
</p:tagLst>
</file>

<file path=ppt/tags/tag26.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2"/>
  <p:tag name="KSO_WM_DIAGRAM_VIRTUALLY_FRAME" val="{&quot;height&quot;:329.822509765625,&quot;left&quot;:54.4771653543307,&quot;top&quot;:140.3357136211245,&quot;width&quot;:414.3625984251968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DIAGRAM_GROUP_CODE" val="l1-1"/>
  <p:tag name="KSO_WM_UNIT_ID" val="diagram20237951_2*l_h_f*1_2_1"/>
  <p:tag name="KSO_WM_TEMPLATE_CATEGORY" val="diagram"/>
  <p:tag name="KSO_WM_TEMPLATE_INDEX" val="20237951"/>
  <p:tag name="KSO_WM_UNIT_LAYERLEVEL" val="1_1_1"/>
  <p:tag name="KSO_WM_TAG_VERSION" val="3.0"/>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27.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2"/>
  <p:tag name="KSO_WM_DIAGRAM_VIRTUALLY_FRAME" val="{&quot;height&quot;:329.822509765625,&quot;left&quot;:54.4771653543307,&quot;top&quot;:140.3357136211245,&quot;width&quot;:414.3625984251968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DIAGRAM_GROUP_CODE" val="l1-1"/>
  <p:tag name="KSO_WM_UNIT_ID" val="diagram20237951_2*l_h_f*1_1_1"/>
  <p:tag name="KSO_WM_TEMPLATE_CATEGORY" val="diagram"/>
  <p:tag name="KSO_WM_TEMPLATE_INDEX" val="20237951"/>
  <p:tag name="KSO_WM_UNIT_LAYERLEVEL" val="1_1_1"/>
  <p:tag name="KSO_WM_TAG_VERSION" val="3.0"/>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28.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2"/>
  <p:tag name="KSO_WM_DIAGRAM_VIRTUALLY_FRAME" val="{&quot;height&quot;:329.822509765625,&quot;left&quot;:54.4771653543307,&quot;top&quot;:140.3357136211245,&quot;width&quot;:414.3625984251968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DIAGRAM_GROUP_CODE" val="l1-1"/>
  <p:tag name="KSO_WM_UNIT_ID" val="diagram20237951_2*l_h_f*1_3_1"/>
  <p:tag name="KSO_WM_TEMPLATE_CATEGORY" val="diagram"/>
  <p:tag name="KSO_WM_TEMPLATE_INDEX" val="20237951"/>
  <p:tag name="KSO_WM_UNIT_LAYERLEVEL" val="1_1_1"/>
  <p:tag name="KSO_WM_TAG_VERSION" val="3.0"/>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29.xml><?xml version="1.0" encoding="utf-8"?>
<p:tagLst xmlns:a="http://schemas.openxmlformats.org/drawingml/2006/main" xmlns:r="http://schemas.openxmlformats.org/officeDocument/2006/relationships" xmlns:p="http://schemas.openxmlformats.org/presentationml/2006/main">
  <p:tag name="KSO_WM_TEMPLATE_MASTER_TYPE" val="0"/>
  <p:tag name="KSO_WM_TEMPLATE_COLOR_TYPE" val="0"/>
  <p:tag name="KSO_WM_BEAUTIFY_FLAG" val="#wm#"/>
  <p:tag name="KSO_WM_TEMPLATE_CATEGORY" val="custom"/>
  <p:tag name="KSO_WM_SLIDE_TYPE" val="text"/>
  <p:tag name="KSO_WM_SLIDE_SUBTYPE" val="picTxt"/>
  <p:tag name="KSO_WM_SLIDE_SIZE" val="850.25*180.95"/>
  <p:tag name="KSO_WM_SLIDE_POSITION" val="52.85*301.65"/>
  <p:tag name="KSO_WM_SLIDE_LAYOUT" val="a_d_l"/>
  <p:tag name="KSO_WM_SLIDE_LAYOUT_CNT" val="1_1_1"/>
  <p:tag name="KSO_WM_SPECIAL_SOURCE" val="bdnull"/>
  <p:tag name="KSO_WM_DIAGRAM_GROUP_CODE" val="l1-1"/>
  <p:tag name="KSO_WM_SLIDE_DIAGTYPE" val="l"/>
  <p:tag name="KSO_WM_TEMPLATE_INDEX" val="20238324"/>
  <p:tag name="KSO_WM_TEMPLATE_SUBCATEGORY" val="0"/>
  <p:tag name="KSO_WM_SLIDE_INDEX" val="1"/>
  <p:tag name="KSO_WM_TAG_VERSION" val="3.0"/>
  <p:tag name="KSO_WM_SLIDE_ID" val="custom20238324_1"/>
  <p:tag name="KSO_WM_SLIDE_ITEM_CNT" val="3"/>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i*3"/>
  <p:tag name="KSO_WM_UNIT_LAYERLEVEL" val="1"/>
  <p:tag name="KSO_WM_TAG_VERSION" val="3.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8324_1*i*1"/>
  <p:tag name="KSO_WM_TEMPLATE_CATEGORY" val="custom"/>
  <p:tag name="KSO_WM_TEMPLATE_INDEX" val="20238324"/>
  <p:tag name="KSO_WM_UNIT_LAYERLEVEL" val="1"/>
  <p:tag name="KSO_WM_TAG_VERSION" val="3.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3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TEMPLATE_CATEGORY" val="custom"/>
  <p:tag name="KSO_WM_UNIT_LAYERLEVEL" val="1"/>
  <p:tag name="KSO_WM_TAG_VERSION" val="3.0"/>
  <p:tag name="KSO_WM_TEMPLATE_INDEX" val="20238324"/>
  <p:tag name="KSO_WM_UNIT_ID" val="custom20238324_1*a*1"/>
  <p:tag name="KSO_WM_UNIT_USESOURCEFORMAT_APPLY" val="1"/>
  <p:tag name="KSO_WM_UNIT_PRESET_TEXT" val="The title goes here"/>
</p:tagLst>
</file>

<file path=ppt/tags/tag32.xml><?xml version="1.0" encoding="utf-8"?>
<p:tagLst xmlns:a="http://schemas.openxmlformats.org/drawingml/2006/main" xmlns:r="http://schemas.openxmlformats.org/officeDocument/2006/relationships" xmlns:p="http://schemas.openxmlformats.org/presentationml/2006/main">
  <p:tag name="KSO_WM_UNIT_VALUE" val="759*1229"/>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8324_1*d*1"/>
  <p:tag name="KSO_WM_TEMPLATE_CATEGORY" val="custom"/>
  <p:tag name="KSO_WM_TEMPLATE_INDEX" val="20238324"/>
  <p:tag name="KSO_WM_UNIT_LAYERLEVEL" val="1"/>
  <p:tag name="KSO_WM_TAG_VERSION" val="3.0"/>
  <p:tag name="KSO_WM_BEAUTIFY_FLAG" val="#wm#"/>
  <p:tag name="KSO_WM_UNIT_LINE_FORE_SCHEMECOLOR_INDEX" val="5"/>
  <p:tag name="KSO_WM_UNIT_LINE_FILL_TYPE" val="2"/>
  <p:tag name="KSO_WM_UNIT_USESOURCEFORMAT_APPLY" val="1"/>
</p:tagLst>
</file>

<file path=ppt/tags/tag33.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7947_5*l_h_i*1_1_1"/>
  <p:tag name="KSO_WM_TEMPLATE_CATEGORY" val="diagram"/>
  <p:tag name="KSO_WM_TEMPLATE_INDEX" val="20237947"/>
  <p:tag name="KSO_WM_UNIT_LAYERLEVEL" val="1_1_1"/>
  <p:tag name="KSO_WM_TAG_VERSION" val="3.0"/>
  <p:tag name="KSO_WM_BEAUTIFY_FLAG" val="#wm#"/>
  <p:tag name="KSO_WM_UNIT_FILL_TYPE" val="1"/>
  <p:tag name="KSO_WM_UNIT_FILL_FORE_SCHEMECOLOR_INDEX" val="5"/>
  <p:tag name="KSO_WM_UNIT_FILL_FORE_SCHEMECOLOR_INDEX_BRIGHTNESS" val="0"/>
  <p:tag name="KSO_WM_UNIT_USESOURCEFORMAT_APPLY" val="1"/>
</p:tagLst>
</file>

<file path=ppt/tags/tag34.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ID" val="diagram20237947_5*l_h_a*1_1_1"/>
  <p:tag name="KSO_WM_TEMPLATE_CATEGORY" val="diagram"/>
  <p:tag name="KSO_WM_TEMPLATE_INDEX" val="20237947"/>
  <p:tag name="KSO_WM_UNIT_LAYERLEVEL" val="1_1_1"/>
  <p:tag name="KSO_WM_TAG_VERSION" val="3.0"/>
  <p:tag name="KSO_WM_UNIT_PRESET_TEXT" val="Title"/>
  <p:tag name="KSO_WM_UNIT_TEXT_FILL_FORE_SCHEMECOLOR_INDEX" val="1"/>
  <p:tag name="KSO_WM_UNIT_TEXT_FILL_TYPE" val="1"/>
  <p:tag name="KSO_WM_UNIT_USESOURCEFORMAT_APPLY" val="1"/>
</p:tagLst>
</file>

<file path=ppt/tags/tag35.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68"/>
  <p:tag name="KSO_WM_UNIT_HIGHLIGHT" val="0"/>
  <p:tag name="KSO_WM_UNIT_COMPATIBLE" val="0"/>
  <p:tag name="KSO_WM_UNIT_DIAGRAM_ISNUMVISUAL" val="0"/>
  <p:tag name="KSO_WM_UNIT_DIAGRAM_ISREFERUNIT" val="0"/>
  <p:tag name="KSO_WM_DIAGRAM_GROUP_CODE" val="l1-1"/>
  <p:tag name="KSO_WM_UNIT_ID" val="diagram20237947_5*l_h_f*1_1_1"/>
  <p:tag name="KSO_WM_TEMPLATE_CATEGORY" val="diagram"/>
  <p:tag name="KSO_WM_TEMPLATE_INDEX" val="20237947"/>
  <p:tag name="KSO_WM_UNIT_LAYERLEVEL" val="1_1_1"/>
  <p:tag name="KSO_WM_TAG_VERSION" val="3.0"/>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36.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7947_5*l_h_i*1_2_1"/>
  <p:tag name="KSO_WM_TEMPLATE_CATEGORY" val="diagram"/>
  <p:tag name="KSO_WM_TEMPLATE_INDEX" val="20237947"/>
  <p:tag name="KSO_WM_UNIT_LAYERLEVEL" val="1_1_1"/>
  <p:tag name="KSO_WM_TAG_VERSION" val="3.0"/>
  <p:tag name="KSO_WM_BEAUTIFY_FLAG" val="#wm#"/>
  <p:tag name="KSO_WM_UNIT_FILL_TYPE" val="1"/>
  <p:tag name="KSO_WM_UNIT_FILL_FORE_SCHEMECOLOR_INDEX" val="5"/>
  <p:tag name="KSO_WM_UNIT_FILL_FORE_SCHEMECOLOR_INDEX_BRIGHTNESS" val="0"/>
  <p:tag name="KSO_WM_UNIT_USESOURCEFORMAT_APPLY" val="1"/>
</p:tagLst>
</file>

<file path=ppt/tags/tag37.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5"/>
  <p:tag name="KSO_WM_UNIT_HIGHLIGHT" val="0"/>
  <p:tag name="KSO_WM_UNIT_COMPATIBLE" val="0"/>
  <p:tag name="KSO_WM_UNIT_DIAGRAM_ISNUMVISUAL" val="0"/>
  <p:tag name="KSO_WM_UNIT_DIAGRAM_ISREFERUNIT" val="0"/>
  <p:tag name="KSO_WM_DIAGRAM_GROUP_CODE" val="l1-1"/>
  <p:tag name="KSO_WM_UNIT_ID" val="diagram20237947_5*l_h_a*1_2_1"/>
  <p:tag name="KSO_WM_TEMPLATE_CATEGORY" val="diagram"/>
  <p:tag name="KSO_WM_TEMPLATE_INDEX" val="20237947"/>
  <p:tag name="KSO_WM_UNIT_LAYERLEVEL" val="1_1_1"/>
  <p:tag name="KSO_WM_TAG_VERSION" val="3.0"/>
  <p:tag name="KSO_WM_UNIT_PRESET_TEXT" val="Title"/>
  <p:tag name="KSO_WM_UNIT_TEXT_FILL_FORE_SCHEMECOLOR_INDEX" val="1"/>
  <p:tag name="KSO_WM_UNIT_TEXT_FILL_TYPE" val="1"/>
  <p:tag name="KSO_WM_UNIT_USESOURCEFORMAT_APPLY" val="1"/>
</p:tagLst>
</file>

<file path=ppt/tags/tag38.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50"/>
  <p:tag name="KSO_WM_UNIT_HIGHLIGHT" val="0"/>
  <p:tag name="KSO_WM_UNIT_COMPATIBLE" val="0"/>
  <p:tag name="KSO_WM_UNIT_DIAGRAM_ISNUMVISUAL" val="0"/>
  <p:tag name="KSO_WM_UNIT_DIAGRAM_ISREFERUNIT" val="0"/>
  <p:tag name="KSO_WM_DIAGRAM_GROUP_CODE" val="l1-1"/>
  <p:tag name="KSO_WM_UNIT_ID" val="diagram20237947_5*l_h_f*1_2_1"/>
  <p:tag name="KSO_WM_TEMPLATE_CATEGORY" val="diagram"/>
  <p:tag name="KSO_WM_TEMPLATE_INDEX" val="20237947"/>
  <p:tag name="KSO_WM_UNIT_LAYERLEVEL" val="1_1_1"/>
  <p:tag name="KSO_WM_TAG_VERSION" val="3.0"/>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39.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37947_5*l_h_i*1_3_1"/>
  <p:tag name="KSO_WM_TEMPLATE_CATEGORY" val="diagram"/>
  <p:tag name="KSO_WM_TEMPLATE_INDEX" val="20237947"/>
  <p:tag name="KSO_WM_UNIT_LAYERLEVEL" val="1_1_1"/>
  <p:tag name="KSO_WM_TAG_VERSION" val="3.0"/>
  <p:tag name="KSO_WM_BEAUTIFY_FLAG" val="#wm#"/>
  <p:tag name="KSO_WM_UNIT_FILL_TYPE" val="1"/>
  <p:tag name="KSO_WM_UNIT_FILL_FORE_SCHEMECOLOR_INDEX" val="5"/>
  <p:tag name="KSO_WM_UNIT_FILL_FORE_SCHEMECOLOR_INDEX_BRIGHTNESS" val="0"/>
  <p:tag name="KSO_WM_UNIT_USESOURCEFORMAT_APPLY" val="1"/>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i*4"/>
  <p:tag name="KSO_WM_UNIT_LAYERLEVEL" val="1"/>
  <p:tag name="KSO_WM_TAG_VERSION" val="3.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5"/>
  <p:tag name="KSO_WM_UNIT_HIGHLIGHT" val="0"/>
  <p:tag name="KSO_WM_UNIT_COMPATIBLE" val="0"/>
  <p:tag name="KSO_WM_UNIT_DIAGRAM_ISNUMVISUAL" val="0"/>
  <p:tag name="KSO_WM_UNIT_DIAGRAM_ISREFERUNIT" val="0"/>
  <p:tag name="KSO_WM_DIAGRAM_GROUP_CODE" val="l1-1"/>
  <p:tag name="KSO_WM_UNIT_ID" val="diagram20237947_5*l_h_a*1_3_1"/>
  <p:tag name="KSO_WM_TEMPLATE_CATEGORY" val="diagram"/>
  <p:tag name="KSO_WM_TEMPLATE_INDEX" val="20237947"/>
  <p:tag name="KSO_WM_UNIT_LAYERLEVEL" val="1_1_1"/>
  <p:tag name="KSO_WM_TAG_VERSION" val="3.0"/>
  <p:tag name="KSO_WM_UNIT_PRESET_TEXT" val="Title"/>
  <p:tag name="KSO_WM_UNIT_TEXT_FILL_FORE_SCHEMECOLOR_INDEX" val="1"/>
  <p:tag name="KSO_WM_UNIT_TEXT_FILL_TYPE" val="1"/>
  <p:tag name="KSO_WM_UNIT_USESOURCEFORMAT_APPLY" val="1"/>
</p:tagLst>
</file>

<file path=ppt/tags/tag41.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50"/>
  <p:tag name="KSO_WM_UNIT_HIGHLIGHT" val="0"/>
  <p:tag name="KSO_WM_UNIT_COMPATIBLE" val="0"/>
  <p:tag name="KSO_WM_UNIT_DIAGRAM_ISNUMVISUAL" val="0"/>
  <p:tag name="KSO_WM_UNIT_DIAGRAM_ISREFERUNIT" val="0"/>
  <p:tag name="KSO_WM_DIAGRAM_GROUP_CODE" val="l1-1"/>
  <p:tag name="KSO_WM_UNIT_ID" val="diagram20237947_5*l_h_f*1_3_1"/>
  <p:tag name="KSO_WM_TEMPLATE_CATEGORY" val="diagram"/>
  <p:tag name="KSO_WM_TEMPLATE_INDEX" val="20237947"/>
  <p:tag name="KSO_WM_UNIT_LAYERLEVEL" val="1_1_1"/>
  <p:tag name="KSO_WM_TAG_VERSION" val="3.0"/>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42.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5"/>
  <p:tag name="KSO_WM_UNIT_HIGHLIGHT" val="0"/>
  <p:tag name="KSO_WM_UNIT_COMPATIBLE" val="0"/>
  <p:tag name="KSO_WM_UNIT_DIAGRAM_ISNUMVISUAL" val="0"/>
  <p:tag name="KSO_WM_UNIT_DIAGRAM_ISREFERUNIT" val="0"/>
  <p:tag name="KSO_WM_DIAGRAM_GROUP_CODE" val="l1-1"/>
  <p:tag name="KSO_WM_UNIT_ID" val="diagram20237947_5*l_h_a*1_5_1"/>
  <p:tag name="KSO_WM_TEMPLATE_CATEGORY" val="diagram"/>
  <p:tag name="KSO_WM_TEMPLATE_INDEX" val="20237947"/>
  <p:tag name="KSO_WM_UNIT_LAYERLEVEL" val="1_1_1"/>
  <p:tag name="KSO_WM_TAG_VERSION" val="3.0"/>
  <p:tag name="KSO_WM_UNIT_PRESET_TEXT" val="Title"/>
  <p:tag name="KSO_WM_UNIT_TEXT_FILL_FORE_SCHEMECOLOR_INDEX" val="1"/>
  <p:tag name="KSO_WM_UNIT_TEXT_FILL_TYPE" val="1"/>
  <p:tag name="KSO_WM_UNIT_USESOURCEFORMAT_APPLY" val="1"/>
</p:tagLst>
</file>

<file path=ppt/tags/tag43.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50"/>
  <p:tag name="KSO_WM_UNIT_HIGHLIGHT" val="0"/>
  <p:tag name="KSO_WM_UNIT_COMPATIBLE" val="0"/>
  <p:tag name="KSO_WM_UNIT_DIAGRAM_ISNUMVISUAL" val="0"/>
  <p:tag name="KSO_WM_UNIT_DIAGRAM_ISREFERUNIT" val="0"/>
  <p:tag name="KSO_WM_DIAGRAM_GROUP_CODE" val="l1-1"/>
  <p:tag name="KSO_WM_UNIT_ID" val="diagram20237947_5*l_h_f*1_5_1"/>
  <p:tag name="KSO_WM_TEMPLATE_CATEGORY" val="diagram"/>
  <p:tag name="KSO_WM_TEMPLATE_INDEX" val="20237947"/>
  <p:tag name="KSO_WM_UNIT_LAYERLEVEL" val="1_1_1"/>
  <p:tag name="KSO_WM_TAG_VERSION" val="3.0"/>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44.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5"/>
  <p:tag name="KSO_WM_UNIT_HIGHLIGHT" val="0"/>
  <p:tag name="KSO_WM_UNIT_COMPATIBLE" val="0"/>
  <p:tag name="KSO_WM_UNIT_DIAGRAM_ISNUMVISUAL" val="0"/>
  <p:tag name="KSO_WM_UNIT_DIAGRAM_ISREFERUNIT" val="0"/>
  <p:tag name="KSO_WM_DIAGRAM_GROUP_CODE" val="l1-1"/>
  <p:tag name="KSO_WM_UNIT_ID" val="diagram20237947_5*l_h_a*1_4_1"/>
  <p:tag name="KSO_WM_TEMPLATE_CATEGORY" val="diagram"/>
  <p:tag name="KSO_WM_TEMPLATE_INDEX" val="20237947"/>
  <p:tag name="KSO_WM_UNIT_LAYERLEVEL" val="1_1_1"/>
  <p:tag name="KSO_WM_TAG_VERSION" val="3.0"/>
  <p:tag name="KSO_WM_UNIT_PRESET_TEXT" val="Title"/>
  <p:tag name="KSO_WM_UNIT_TEXT_FILL_FORE_SCHEMECOLOR_INDEX" val="1"/>
  <p:tag name="KSO_WM_UNIT_TEXT_FILL_TYPE" val="1"/>
  <p:tag name="KSO_WM_UNIT_USESOURCEFORMAT_APPLY" val="1"/>
</p:tagLst>
</file>

<file path=ppt/tags/tag45.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50"/>
  <p:tag name="KSO_WM_UNIT_HIGHLIGHT" val="0"/>
  <p:tag name="KSO_WM_UNIT_COMPATIBLE" val="0"/>
  <p:tag name="KSO_WM_UNIT_DIAGRAM_ISNUMVISUAL" val="0"/>
  <p:tag name="KSO_WM_UNIT_DIAGRAM_ISREFERUNIT" val="0"/>
  <p:tag name="KSO_WM_DIAGRAM_GROUP_CODE" val="l1-1"/>
  <p:tag name="KSO_WM_UNIT_ID" val="diagram20237947_5*l_h_f*1_4_1"/>
  <p:tag name="KSO_WM_TEMPLATE_CATEGORY" val="diagram"/>
  <p:tag name="KSO_WM_TEMPLATE_INDEX" val="20237947"/>
  <p:tag name="KSO_WM_UNIT_LAYERLEVEL" val="1_1_1"/>
  <p:tag name="KSO_WM_TAG_VERSION" val="3.0"/>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46.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237947_5*l_h_i*1_4_1"/>
  <p:tag name="KSO_WM_TEMPLATE_CATEGORY" val="diagram"/>
  <p:tag name="KSO_WM_TEMPLATE_INDEX" val="20237947"/>
  <p:tag name="KSO_WM_UNIT_LAYERLEVEL" val="1_1_1"/>
  <p:tag name="KSO_WM_TAG_VERSION" val="3.0"/>
  <p:tag name="KSO_WM_BEAUTIFY_FLAG" val="#wm#"/>
  <p:tag name="KSO_WM_UNIT_FILL_TYPE" val="1"/>
  <p:tag name="KSO_WM_UNIT_FILL_FORE_SCHEMECOLOR_INDEX" val="5"/>
  <p:tag name="KSO_WM_UNIT_FILL_FORE_SCHEMECOLOR_INDEX_BRIGHTNESS" val="0"/>
  <p:tag name="KSO_WM_UNIT_USESOURCEFORMAT_APPLY" val="1"/>
</p:tagLst>
</file>

<file path=ppt/tags/tag47.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20237947_5*l_h_i*1_5_1"/>
  <p:tag name="KSO_WM_TEMPLATE_CATEGORY" val="diagram"/>
  <p:tag name="KSO_WM_TEMPLATE_INDEX" val="20237947"/>
  <p:tag name="KSO_WM_UNIT_LAYERLEVEL" val="1_1_1"/>
  <p:tag name="KSO_WM_TAG_VERSION" val="3.0"/>
  <p:tag name="KSO_WM_BEAUTIFY_FLAG" val="#wm#"/>
  <p:tag name="KSO_WM_UNIT_FILL_TYPE" val="1"/>
  <p:tag name="KSO_WM_UNIT_FILL_FORE_SCHEMECOLOR_INDEX" val="5"/>
  <p:tag name="KSO_WM_UNIT_FILL_FORE_SCHEMECOLOR_INDEX_BRIGHTNESS" val="0"/>
  <p:tag name="KSO_WM_UNIT_USESOURCEFORMAT_APPLY" val="1"/>
</p:tagLst>
</file>

<file path=ppt/tags/tag48.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VALUE" val="61*56"/>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237947_5*l_h_x*1_1_1"/>
  <p:tag name="KSO_WM_TEMPLATE_CATEGORY" val="diagram"/>
  <p:tag name="KSO_WM_TEMPLATE_INDEX" val="20237947"/>
  <p:tag name="KSO_WM_UNIT_LAYERLEVEL" val="1_1_1"/>
  <p:tag name="KSO_WM_TAG_VERSION" val="3.0"/>
  <p:tag name="KSO_WM_BEAUTIFY_FLAG" val="#wm#"/>
  <p:tag name="KSO_WM_UNIT_TEXT_FILL_FORE_SCHEMECOLOR_INDEX" val="13"/>
  <p:tag name="KSO_WM_UNIT_TEXT_FILL_TYPE" val="1"/>
  <p:tag name="KSO_WM_UNIT_USESOURCEFORMAT_APPLY" val="1"/>
</p:tagLst>
</file>

<file path=ppt/tags/tag49.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VALUE" val="61*61"/>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37947_5*l_h_x*1_2_1"/>
  <p:tag name="KSO_WM_TEMPLATE_CATEGORY" val="diagram"/>
  <p:tag name="KSO_WM_TEMPLATE_INDEX" val="20237947"/>
  <p:tag name="KSO_WM_UNIT_LAYERLEVEL" val="1_1_1"/>
  <p:tag name="KSO_WM_TAG_VERSION" val="3.0"/>
  <p:tag name="KSO_WM_BEAUTIFY_FLAG" val="#wm#"/>
  <p:tag name="KSO_WM_UNIT_TEXT_FILL_FORE_SCHEMECOLOR_INDEX" val="13"/>
  <p:tag name="KSO_WM_UNIT_TEXT_FILL_TYPE" val="1"/>
  <p:tag name="KSO_WM_UNIT_USESOURCEFORMAT_APPLY" val="1"/>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_1*i*5"/>
  <p:tag name="KSO_WM_UNIT_LAYERLEVEL" val="1"/>
  <p:tag name="KSO_WM_TAG_VERSION" val="3.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VALUE" val="61*52"/>
  <p:tag name="KSO_WM_UNIT_HIGHLIGHT" val="0"/>
  <p:tag name="KSO_WM_UNIT_COMPATIBLE" val="0"/>
  <p:tag name="KSO_WM_UNIT_DIAGRAM_ISNUMVISUAL" val="0"/>
  <p:tag name="KSO_WM_UNIT_DIAGRAM_ISREFERUNIT" val="0"/>
  <p:tag name="KSO_WM_DIAGRAM_GROUP_CODE" val="l1-1"/>
  <p:tag name="KSO_WM_UNIT_TYPE" val="l_h_x"/>
  <p:tag name="KSO_WM_UNIT_INDEX" val="1_3_1"/>
  <p:tag name="KSO_WM_UNIT_ID" val="diagram20237947_5*l_h_x*1_3_1"/>
  <p:tag name="KSO_WM_TEMPLATE_CATEGORY" val="diagram"/>
  <p:tag name="KSO_WM_TEMPLATE_INDEX" val="20237947"/>
  <p:tag name="KSO_WM_UNIT_LAYERLEVEL" val="1_1_1"/>
  <p:tag name="KSO_WM_TAG_VERSION" val="3.0"/>
  <p:tag name="KSO_WM_BEAUTIFY_FLAG" val="#wm#"/>
  <p:tag name="KSO_WM_UNIT_TEXT_FILL_FORE_SCHEMECOLOR_INDEX" val="13"/>
  <p:tag name="KSO_WM_UNIT_TEXT_FILL_TYPE" val="1"/>
  <p:tag name="KSO_WM_UNIT_USESOURCEFORMAT_APPLY" val="1"/>
</p:tagLst>
</file>

<file path=ppt/tags/tag51.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VALUE" val="56*61"/>
  <p:tag name="KSO_WM_UNIT_HIGHLIGHT" val="0"/>
  <p:tag name="KSO_WM_UNIT_COMPATIBLE" val="0"/>
  <p:tag name="KSO_WM_UNIT_DIAGRAM_ISNUMVISUAL" val="0"/>
  <p:tag name="KSO_WM_UNIT_DIAGRAM_ISREFERUNIT" val="0"/>
  <p:tag name="KSO_WM_DIAGRAM_GROUP_CODE" val="l1-1"/>
  <p:tag name="KSO_WM_UNIT_TYPE" val="l_h_x"/>
  <p:tag name="KSO_WM_UNIT_INDEX" val="1_4_1"/>
  <p:tag name="KSO_WM_UNIT_ID" val="diagram20237947_5*l_h_x*1_4_1"/>
  <p:tag name="KSO_WM_TEMPLATE_CATEGORY" val="diagram"/>
  <p:tag name="KSO_WM_TEMPLATE_INDEX" val="20237947"/>
  <p:tag name="KSO_WM_UNIT_LAYERLEVEL" val="1_1_1"/>
  <p:tag name="KSO_WM_TAG_VERSION" val="3.0"/>
  <p:tag name="KSO_WM_BEAUTIFY_FLAG" val="#wm#"/>
  <p:tag name="KSO_WM_UNIT_TEXT_FILL_FORE_SCHEMECOLOR_INDEX" val="13"/>
  <p:tag name="KSO_WM_UNIT_TEXT_FILL_TYPE" val="1"/>
  <p:tag name="KSO_WM_UNIT_USESOURCEFORMAT_APPLY" val="1"/>
</p:tagLst>
</file>

<file path=ppt/tags/tag52.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VALUE" val="60*60"/>
  <p:tag name="KSO_WM_UNIT_HIGHLIGHT" val="0"/>
  <p:tag name="KSO_WM_UNIT_COMPATIBLE" val="0"/>
  <p:tag name="KSO_WM_UNIT_DIAGRAM_ISNUMVISUAL" val="0"/>
  <p:tag name="KSO_WM_UNIT_DIAGRAM_ISREFERUNIT" val="0"/>
  <p:tag name="KSO_WM_DIAGRAM_GROUP_CODE" val="l1-1"/>
  <p:tag name="KSO_WM_UNIT_TYPE" val="l_h_x"/>
  <p:tag name="KSO_WM_UNIT_INDEX" val="1_5_1"/>
  <p:tag name="KSO_WM_UNIT_ID" val="diagram20237947_5*l_h_x*1_5_1"/>
  <p:tag name="KSO_WM_TEMPLATE_CATEGORY" val="diagram"/>
  <p:tag name="KSO_WM_TEMPLATE_INDEX" val="20237947"/>
  <p:tag name="KSO_WM_UNIT_LAYERLEVEL" val="1_1_1"/>
  <p:tag name="KSO_WM_TAG_VERSION" val="3.0"/>
  <p:tag name="KSO_WM_BEAUTIFY_FLAG" val="#wm#"/>
  <p:tag name="KSO_WM_UNIT_TEXT_FILL_FORE_SCHEMECOLOR_INDEX" val="13"/>
  <p:tag name="KSO_WM_UNIT_TEXT_FILL_TYPE" val="1"/>
  <p:tag name="KSO_WM_UNIT_USESOURCEFORMAT_APPLY" val="1"/>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38325"/>
  <p:tag name="KSO_WM_SLIDE_ID" val="custom20238325_1"/>
  <p:tag name="KSO_WM_TEMPLATE_SUBCATEGORY" val="0"/>
  <p:tag name="KSO_WM_TEMPLATE_MASTER_TYPE" val="0"/>
  <p:tag name="KSO_WM_TEMPLATE_COLOR_TYPE" val="0"/>
  <p:tag name="KSO_WM_SLIDE_TYPE" val="text"/>
  <p:tag name="KSO_WM_SLIDE_SUBTYPE" val="picTxt"/>
  <p:tag name="KSO_WM_SLIDE_ITEM_CNT" val="4"/>
  <p:tag name="KSO_WM_SLIDE_INDEX" val="1"/>
  <p:tag name="KSO_WM_SLIDE_SIZE" val="407.062*332.299"/>
  <p:tag name="KSO_WM_SLIDE_POSITION" val="41.2294*141.205"/>
  <p:tag name="KSO_WM_DIAGRAM_GROUP_CODE" val="l1-1"/>
  <p:tag name="KSO_WM_SLIDE_DIAGTYPE" val="l"/>
  <p:tag name="KSO_WM_TAG_VERSION" val="3.0"/>
  <p:tag name="KSO_WM_SLIDE_LAYOUT" val="a_d_l"/>
  <p:tag name="KSO_WM_SLIDE_LAYOUT_CNT" val="1_1_1"/>
  <p:tag name="KSO_WM_SPECIAL_SOURCE" val="bdnull"/>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38325_1*a*1"/>
  <p:tag name="KSO_WM_TEMPLATE_CATEGORY" val="custom"/>
  <p:tag name="KSO_WM_TEMPLATE_INDEX" val="20238325"/>
  <p:tag name="KSO_WM_UNIT_LAYERLEVEL" val="1"/>
  <p:tag name="KSO_WM_TAG_VERSION" val="3.0"/>
  <p:tag name="KSO_WM_UNIT_ISCONTENTSTITLE" val="0"/>
  <p:tag name="KSO_WM_UNIT_ISNUMDGMTITLE" val="0"/>
  <p:tag name="KSO_WM_UNIT_NOCLEAR" val="0"/>
  <p:tag name="KSO_WM_UNIT_TEXT_FILL_FORE_SCHEMECOLOR_INDEX" val="13"/>
  <p:tag name="KSO_WM_UNIT_TEXT_FILL_TYPE" val="1"/>
  <p:tag name="KSO_WM_UNIT_USESOURCEFORMAT_APPLY" val="1"/>
  <p:tag name="KSO_WM_UNIT_PRESET_TEXT" val="The title goes here"/>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38325_1*i*1"/>
  <p:tag name="KSO_WM_TEMPLATE_CATEGORY" val="custom"/>
  <p:tag name="KSO_WM_TEMPLATE_INDEX" val="20238325"/>
  <p:tag name="KSO_WM_UNIT_LAYERLEVEL" val="1"/>
  <p:tag name="KSO_WM_TAG_VERSION" val="3.0"/>
  <p:tag name="KSO_WM_BEAUTIFY_FLAG" val="#wm#"/>
  <p:tag name="KSO_WM_UNIT_TYPE" val="i"/>
  <p:tag name="KSO_WM_UNIT_INDEX" val="1"/>
  <p:tag name="KSO_WM_UNIT_FILL_FORE_SCHEMECOLOR_INDEX" val="5"/>
  <p:tag name="KSO_WM_UNIT_FILL_TYPE" val="1"/>
  <p:tag name="KSO_WM_UNIT_TEXT_FILL_FORE_SCHEMECOLOR_INDEX" val="13"/>
  <p:tag name="KSO_WM_UNIT_TEXT_FILL_TYPE" val="1"/>
  <p:tag name="KSO_WM_UNIT_USESOURCEFORMAT_APPLY" val="1"/>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38325_1*d*1"/>
  <p:tag name="KSO_WM_TEMPLATE_CATEGORY" val="custom"/>
  <p:tag name="KSO_WM_TEMPLATE_INDEX" val="20238325"/>
  <p:tag name="KSO_WM_UNIT_LAYERLEVEL" val="1"/>
  <p:tag name="KSO_WM_TAG_VERSION" val="3.0"/>
  <p:tag name="KSO_WM_BEAUTIFY_FLAG" val="#wm#"/>
  <p:tag name="KSO_WM_UNIT_VALUE" val="1299*1271"/>
  <p:tag name="KSO_WM_UNIT_TYPE" val="d"/>
  <p:tag name="KSO_WM_UNIT_INDEX" val="1"/>
  <p:tag name="KSO_WM_UNIT_LINE_FORE_SCHEMECOLOR_INDEX" val="5"/>
  <p:tag name="KSO_WM_UNIT_LINE_FILL_TYPE" val="2"/>
  <p:tag name="KSO_WM_UNIT_USESOURCEFORMAT_APPLY" val="1"/>
</p:tagLst>
</file>

<file path=ppt/tags/tag57.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1"/>
  <p:tag name="KSO_WM_DIAGRAM_VIRTUALLY_FRAME" val="{&quot;height&quot;:402.53929133858264,&quot;left&quot;:42.04007874015747,&quot;top&quot;:93.26740157480315,&quot;width&quot;:407.10346456692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58"/>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7943_4*l_h_f*1_1_1"/>
  <p:tag name="KSO_WM_TEMPLATE_CATEGORY" val="diagram"/>
  <p:tag name="KSO_WM_TEMPLATE_INDEX" val="20237943"/>
  <p:tag name="KSO_WM_UNIT_LAYERLEVEL" val="1_1_1"/>
  <p:tag name="KSO_WM_TAG_VERSION" val="3.0"/>
  <p:tag name="KSO_WM_BEAUTIFY_FLAG" val="#wm#"/>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58.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1"/>
  <p:tag name="KSO_WM_DIAGRAM_VIRTUALLY_FRAME" val="{&quot;height&quot;:402.53929133858264,&quot;left&quot;:42.04007874015747,&quot;top&quot;:93.26740157480315,&quot;width&quot;:407.10346456692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7943_4*l_h_a*1_1_1"/>
  <p:tag name="KSO_WM_TEMPLATE_CATEGORY" val="diagram"/>
  <p:tag name="KSO_WM_TEMPLATE_INDEX" val="20237943"/>
  <p:tag name="KSO_WM_UNIT_LAYERLEVEL" val="1_1_1"/>
  <p:tag name="KSO_WM_TAG_VERSION" val="3.0"/>
  <p:tag name="KSO_WM_BEAUTIFY_FLAG" val="#wm#"/>
  <p:tag name="KSO_WM_UNIT_PRESET_TEXT" val="Your title here"/>
  <p:tag name="KSO_WM_UNIT_TEXT_FILL_FORE_SCHEMECOLOR_INDEX" val="1"/>
  <p:tag name="KSO_WM_UNIT_TEXT_FILL_TYPE" val="1"/>
  <p:tag name="KSO_WM_UNIT_USESOURCEFORMAT_APPLY" val="1"/>
</p:tagLst>
</file>

<file path=ppt/tags/tag59.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1"/>
  <p:tag name="KSO_WM_DIAGRAM_VIRTUALLY_FRAME" val="{&quot;height&quot;:402.53929133858264,&quot;left&quot;:42.04007874015747,&quot;top&quot;:93.26740157480315,&quot;width&quot;:407.10346456692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58"/>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37943_4*l_h_f*1_4_1"/>
  <p:tag name="KSO_WM_TEMPLATE_CATEGORY" val="diagram"/>
  <p:tag name="KSO_WM_TEMPLATE_INDEX" val="20237943"/>
  <p:tag name="KSO_WM_UNIT_LAYERLEVEL" val="1_1_1"/>
  <p:tag name="KSO_WM_TAG_VERSION" val="3.0"/>
  <p:tag name="KSO_WM_BEAUTIFY_FLAG" val="#wm#"/>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_1*i*6"/>
  <p:tag name="KSO_WM_UNIT_LAYERLEVEL" val="1"/>
  <p:tag name="KSO_WM_TAG_VERSION" val="3.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1"/>
  <p:tag name="KSO_WM_DIAGRAM_VIRTUALLY_FRAME" val="{&quot;height&quot;:402.53929133858264,&quot;left&quot;:42.04007874015747,&quot;top&quot;:93.26740157480315,&quot;width&quot;:407.10346456692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237943_4*l_h_a*1_4_1"/>
  <p:tag name="KSO_WM_TEMPLATE_CATEGORY" val="diagram"/>
  <p:tag name="KSO_WM_TEMPLATE_INDEX" val="20237943"/>
  <p:tag name="KSO_WM_UNIT_LAYERLEVEL" val="1_1_1"/>
  <p:tag name="KSO_WM_TAG_VERSION" val="3.0"/>
  <p:tag name="KSO_WM_BEAUTIFY_FLAG" val="#wm#"/>
  <p:tag name="KSO_WM_UNIT_PRESET_TEXT" val="Your title here"/>
  <p:tag name="KSO_WM_UNIT_TEXT_FILL_FORE_SCHEMECOLOR_INDEX" val="1"/>
  <p:tag name="KSO_WM_UNIT_TEXT_FILL_TYPE" val="1"/>
  <p:tag name="KSO_WM_UNIT_USESOURCEFORMAT_APPLY" val="1"/>
</p:tagLst>
</file>

<file path=ppt/tags/tag61.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1"/>
  <p:tag name="KSO_WM_DIAGRAM_VIRTUALLY_FRAME" val="{&quot;height&quot;:402.53929133858264,&quot;left&quot;:42.04007874015747,&quot;top&quot;:93.26740157480315,&quot;width&quot;:407.10346456692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58"/>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7943_4*l_h_f*1_2_1"/>
  <p:tag name="KSO_WM_TEMPLATE_CATEGORY" val="diagram"/>
  <p:tag name="KSO_WM_TEMPLATE_INDEX" val="20237943"/>
  <p:tag name="KSO_WM_UNIT_LAYERLEVEL" val="1_1_1"/>
  <p:tag name="KSO_WM_TAG_VERSION" val="3.0"/>
  <p:tag name="KSO_WM_BEAUTIFY_FLAG" val="#wm#"/>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62.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1"/>
  <p:tag name="KSO_WM_DIAGRAM_VIRTUALLY_FRAME" val="{&quot;height&quot;:402.53929133858264,&quot;left&quot;:42.04007874015747,&quot;top&quot;:93.26740157480315,&quot;width&quot;:407.10346456692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7943_4*l_h_a*1_2_1"/>
  <p:tag name="KSO_WM_TEMPLATE_CATEGORY" val="diagram"/>
  <p:tag name="KSO_WM_TEMPLATE_INDEX" val="20237943"/>
  <p:tag name="KSO_WM_UNIT_LAYERLEVEL" val="1_1_1"/>
  <p:tag name="KSO_WM_TAG_VERSION" val="3.0"/>
  <p:tag name="KSO_WM_BEAUTIFY_FLAG" val="#wm#"/>
  <p:tag name="KSO_WM_UNIT_PRESET_TEXT" val="Your title here"/>
  <p:tag name="KSO_WM_UNIT_TEXT_FILL_FORE_SCHEMECOLOR_INDEX" val="1"/>
  <p:tag name="KSO_WM_UNIT_TEXT_FILL_TYPE" val="1"/>
  <p:tag name="KSO_WM_UNIT_USESOURCEFORMAT_APPLY" val="1"/>
</p:tagLst>
</file>

<file path=ppt/tags/tag63.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1"/>
  <p:tag name="KSO_WM_DIAGRAM_VIRTUALLY_FRAME" val="{&quot;height&quot;:402.53929133858264,&quot;left&quot;:42.04007874015747,&quot;top&quot;:93.26740157480315,&quot;width&quot;:407.10346456692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58"/>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7943_4*l_h_f*1_3_1"/>
  <p:tag name="KSO_WM_TEMPLATE_CATEGORY" val="diagram"/>
  <p:tag name="KSO_WM_TEMPLATE_INDEX" val="20237943"/>
  <p:tag name="KSO_WM_UNIT_LAYERLEVEL" val="1_1_1"/>
  <p:tag name="KSO_WM_TAG_VERSION" val="3.0"/>
  <p:tag name="KSO_WM_BEAUTIFY_FLAG" val="#wm#"/>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64.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1"/>
  <p:tag name="KSO_WM_DIAGRAM_VIRTUALLY_FRAME" val="{&quot;height&quot;:402.53929133858264,&quot;left&quot;:42.04007874015747,&quot;top&quot;:93.26740157480315,&quot;width&quot;:407.10346456692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7943_4*l_h_a*1_3_1"/>
  <p:tag name="KSO_WM_TEMPLATE_CATEGORY" val="diagram"/>
  <p:tag name="KSO_WM_TEMPLATE_INDEX" val="20237943"/>
  <p:tag name="KSO_WM_UNIT_LAYERLEVEL" val="1_1_1"/>
  <p:tag name="KSO_WM_TAG_VERSION" val="3.0"/>
  <p:tag name="KSO_WM_BEAUTIFY_FLAG" val="#wm#"/>
  <p:tag name="KSO_WM_UNIT_PRESET_TEXT" val="Your title here"/>
  <p:tag name="KSO_WM_UNIT_TEXT_FILL_FORE_SCHEMECOLOR_INDEX" val="1"/>
  <p:tag name="KSO_WM_UNIT_TEXT_FILL_TYPE" val="1"/>
  <p:tag name="KSO_WM_UNIT_USESOURCEFORMAT_APPLY" val="1"/>
</p:tagLst>
</file>

<file path=ppt/tags/tag65.xml><?xml version="1.0" encoding="utf-8"?>
<p:tagLst xmlns:a="http://schemas.openxmlformats.org/drawingml/2006/main" xmlns:r="http://schemas.openxmlformats.org/officeDocument/2006/relationships" xmlns:p="http://schemas.openxmlformats.org/presentationml/2006/main">
  <p:tag name="KSO_WM_SLIDE_ID" val="custom20238415_1"/>
  <p:tag name="KSO_WM_TEMPLATE_SUBCATEGORY" val="0"/>
  <p:tag name="KSO_WM_TEMPLATE_MASTER_TYPE" val="0"/>
  <p:tag name="KSO_WM_TEMPLATE_COLOR_TYPE" val="0"/>
  <p:tag name="KSO_WM_SLIDE_ITEM_CNT" val="6"/>
  <p:tag name="KSO_WM_SLIDE_INDEX" val="1"/>
  <p:tag name="KSO_WM_TAG_VERSION" val="3.0"/>
  <p:tag name="KSO_WM_BEAUTIFY_FLAG" val="#wm#"/>
  <p:tag name="KSO_WM_TEMPLATE_CATEGORY" val="custom"/>
  <p:tag name="KSO_WM_TEMPLATE_INDEX" val="20238415"/>
  <p:tag name="KSO_WM_SLIDE_TYPE" val="text"/>
  <p:tag name="KSO_WM_SLIDE_SUBTYPE" val="picTxt"/>
  <p:tag name="KSO_WM_SLIDE_SIZE" val="831.8*321.235"/>
  <p:tag name="KSO_WM_SLIDE_POSITION" val="64.1*142.665"/>
  <p:tag name="KSO_WM_SLIDE_LAYOUT" val="a_l"/>
  <p:tag name="KSO_WM_SLIDE_LAYOUT_CNT" val="1_1"/>
  <p:tag name="KSO_WM_SPECIAL_SOURCE" val="bdnull"/>
  <p:tag name="KSO_WM_DIAGRAM_GROUP_CODE" val="l1-1"/>
  <p:tag name="KSO_WM_SLIDE_DIAGTYPE" val="l"/>
</p:tagLst>
</file>

<file path=ppt/tags/tag6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38415_1*a*1"/>
  <p:tag name="KSO_WM_TEMPLATE_CATEGORY" val="custom"/>
  <p:tag name="KSO_WM_TEMPLATE_INDEX" val="20238415"/>
  <p:tag name="KSO_WM_UNIT_LAYERLEVEL" val="1"/>
  <p:tag name="KSO_WM_TAG_VERSION" val="3.0"/>
  <p:tag name="KSO_WM_BEAUTIFY_FLAG" val="#wm#"/>
  <p:tag name="KSO_WM_UNIT_VALUE" val="29"/>
  <p:tag name="KSO_WM_UNIT_PRESET_TEXT" val="Your title here"/>
  <p:tag name="KSO_WM_UNIT_TEXT_FILL_FORE_SCHEMECOLOR_INDEX" val="13"/>
  <p:tag name="KSO_WM_UNIT_TEXT_FILL_TYPE" val="1"/>
  <p:tag name="KSO_WM_UNIT_USESOURCEFORMAT_APPLY" val="1"/>
</p:tagLst>
</file>

<file path=ppt/tags/tag6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4_1"/>
  <p:tag name="KSO_WM_UNIT_ID" val="diagram20234461_1*l_h_a*1_4_1"/>
  <p:tag name="KSO_WM_TEMPLATE_CATEGORY" val="diagram"/>
  <p:tag name="KSO_WM_TEMPLATE_INDEX" val="20234461"/>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Your title here"/>
  <p:tag name="KSO_WM_UNIT_USESOURCEFORMAT_APPLY" val="1"/>
</p:tagLst>
</file>

<file path=ppt/tags/tag68.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4461_1*l_h_f*1_4_1"/>
  <p:tag name="KSO_WM_TEMPLATE_CATEGORY" val="diagram"/>
  <p:tag name="KSO_WM_TEMPLATE_INDEX" val="20234461"/>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Presentations are communication tools"/>
  <p:tag name="KSO_WM_UNIT_USESOURCEFORMAT_APPLY" val="1"/>
</p:tagLst>
</file>

<file path=ppt/tags/tag6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5_1"/>
  <p:tag name="KSO_WM_UNIT_ID" val="diagram20234461_1*l_h_a*1_5_1"/>
  <p:tag name="KSO_WM_TEMPLATE_CATEGORY" val="diagram"/>
  <p:tag name="KSO_WM_TEMPLATE_INDEX" val="20234461"/>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Your title here"/>
  <p:tag name="KSO_WM_UNIT_USESOURCEFORMAT_APPLY" val="1"/>
</p:tagLst>
</file>

<file path=ppt/tags/tag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此处编辑母版标题样式"/>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_1*a*1"/>
  <p:tag name="KSO_WM_UNIT_LAYERLEVEL" val="1"/>
  <p:tag name="KSO_WM_TAG_VERSION" val="3.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5_1"/>
  <p:tag name="KSO_WM_UNIT_ID" val="diagram20234461_1*l_h_f*1_5_1"/>
  <p:tag name="KSO_WM_TEMPLATE_CATEGORY" val="diagram"/>
  <p:tag name="KSO_WM_TEMPLATE_INDEX" val="20234461"/>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Presentations are communication tools"/>
  <p:tag name="KSO_WM_UNIT_USESOURCEFORMAT_APPLY" val="1"/>
</p:tagLst>
</file>

<file path=ppt/tags/tag7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4461_1*l_h_a*1_1_1"/>
  <p:tag name="KSO_WM_TEMPLATE_CATEGORY" val="diagram"/>
  <p:tag name="KSO_WM_TEMPLATE_INDEX" val="20234461"/>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Your title here"/>
  <p:tag name="KSO_WM_UNIT_USESOURCEFORMAT_APPLY" val="1"/>
</p:tagLst>
</file>

<file path=ppt/tags/tag72.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4461_1*l_h_f*1_1_1"/>
  <p:tag name="KSO_WM_TEMPLATE_CATEGORY" val="diagram"/>
  <p:tag name="KSO_WM_TEMPLATE_INDEX" val="20234461"/>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Presentations are communication tools"/>
  <p:tag name="KSO_WM_UNIT_USESOURCEFORMAT_APPLY" val="1"/>
</p:tagLst>
</file>

<file path=ppt/tags/tag7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4461_1*l_h_a*1_2_1"/>
  <p:tag name="KSO_WM_TEMPLATE_CATEGORY" val="diagram"/>
  <p:tag name="KSO_WM_TEMPLATE_INDEX" val="20234461"/>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Your title here"/>
  <p:tag name="KSO_WM_UNIT_USESOURCEFORMAT_APPLY" val="1"/>
</p:tagLst>
</file>

<file path=ppt/tags/tag74.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4461_1*l_h_f*1_2_1"/>
  <p:tag name="KSO_WM_TEMPLATE_CATEGORY" val="diagram"/>
  <p:tag name="KSO_WM_TEMPLATE_INDEX" val="20234461"/>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Presentations are communication tools"/>
  <p:tag name="KSO_WM_UNIT_USESOURCEFORMAT_APPLY" val="1"/>
</p:tagLst>
</file>

<file path=ppt/tags/tag7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4461_1*l_h_a*1_3_1"/>
  <p:tag name="KSO_WM_TEMPLATE_CATEGORY" val="diagram"/>
  <p:tag name="KSO_WM_TEMPLATE_INDEX" val="20234461"/>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Your title here"/>
  <p:tag name="KSO_WM_UNIT_USESOURCEFORMAT_APPLY" val="1"/>
</p:tagLst>
</file>

<file path=ppt/tags/tag76.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4461_1*l_h_f*1_3_1"/>
  <p:tag name="KSO_WM_TEMPLATE_CATEGORY" val="diagram"/>
  <p:tag name="KSO_WM_TEMPLATE_INDEX" val="20234461"/>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Presentations are communication tools"/>
  <p:tag name="KSO_WM_UNIT_USESOURCEFORMAT_APPLY" val="1"/>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4461_1*l_h_i*1_1_1"/>
  <p:tag name="KSO_WM_TEMPLATE_CATEGORY" val="diagram"/>
  <p:tag name="KSO_WM_TEMPLATE_INDEX" val="2023446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PRESET_TEXT" val="01"/>
  <p:tag name="KSO_WM_UNIT_USESOURCEFORMAT_APPLY" val="1"/>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2"/>
  <p:tag name="KSO_WM_UNIT_ID" val="diagram20234461_1*l_h_i*1_2_2"/>
  <p:tag name="KSO_WM_TEMPLATE_CATEGORY" val="diagram"/>
  <p:tag name="KSO_WM_TEMPLATE_INDEX" val="2023446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5"/>
  <p:tag name="KSO_WM_UNIT_TEXT_FILL_FORE_SCHEMECOLOR_INDEX" val="1"/>
  <p:tag name="KSO_WM_UNIT_TEXT_FILL_TYPE" val="1"/>
  <p:tag name="KSO_WM_UNIT_PRESET_TEXT" val="02"/>
  <p:tag name="KSO_WM_UNIT_USESOURCEFORMAT_APPLY" val="1"/>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234461_1*l_h_i*1_3_1"/>
  <p:tag name="KSO_WM_TEMPLATE_CATEGORY" val="diagram"/>
  <p:tag name="KSO_WM_TEMPLATE_INDEX" val="2023446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400000005960464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4"/>
  <p:tag name="KSO_WM_UNIT_TEXT_FILL_FORE_SCHEMECOLOR_INDEX" val="1"/>
  <p:tag name="KSO_WM_UNIT_TEXT_FILL_TYPE" val="1"/>
  <p:tag name="KSO_WM_UNIT_PRESET_TEXT" val="03"/>
  <p:tag name="KSO_WM_UNIT_USESOURCEFORMAT_APPLY" val="1"/>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20234461_1*l_h_i*1_4_1"/>
  <p:tag name="KSO_WM_TEMPLATE_CATEGORY" val="diagram"/>
  <p:tag name="KSO_WM_TEMPLATE_INDEX" val="2023446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10000000149011612,&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1"/>
  <p:tag name="KSO_WM_UNIT_TEXT_FILL_FORE_SCHEMECOLOR_INDEX" val="1"/>
  <p:tag name="KSO_WM_UNIT_TEXT_FILL_TYPE" val="1"/>
  <p:tag name="KSO_WM_UNIT_PRESET_TEXT" val="04"/>
  <p:tag name="KSO_WM_UNIT_USESOURCEFORMAT_APPLY" val="1"/>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5_1"/>
  <p:tag name="KSO_WM_UNIT_ID" val="diagram20234461_1*l_h_i*1_5_1"/>
  <p:tag name="KSO_WM_TEMPLATE_CATEGORY" val="diagram"/>
  <p:tag name="KSO_WM_TEMPLATE_INDEX" val="2023446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20000000298023224,&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2"/>
  <p:tag name="KSO_WM_UNIT_TEXT_FILL_FORE_SCHEMECOLOR_INDEX" val="1"/>
  <p:tag name="KSO_WM_UNIT_TEXT_FILL_TYPE" val="1"/>
  <p:tag name="KSO_WM_UNIT_PRESET_TEXT" val="05"/>
  <p:tag name="KSO_WM_UNIT_USESOURCEFORMAT_APPLY" val="1"/>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4461_1*l_h_i*1_2_1"/>
  <p:tag name="KSO_WM_TEMPLATE_CATEGORY" val="diagram"/>
  <p:tag name="KSO_WM_TEMPLATE_INDEX" val="2023446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5"/>
  <p:tag name="KSO_WM_UNIT_TEXT_FILL_FORE_SCHEMECOLOR_INDEX" val="2"/>
  <p:tag name="KSO_WM_UNIT_TEXT_FILL_TYPE" val="1"/>
  <p:tag name="KSO_WM_UNIT_USESOURCEFORMAT_APPLY" val="1"/>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4461_1*l_h_i*1_3_2"/>
  <p:tag name="KSO_WM_TEMPLATE_CATEGORY" val="diagram"/>
  <p:tag name="KSO_WM_TEMPLATE_INDEX" val="2023446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400000005960464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4"/>
  <p:tag name="KSO_WM_UNIT_TEXT_FILL_FORE_SCHEMECOLOR_INDEX" val="2"/>
  <p:tag name="KSO_WM_UNIT_TEXT_FILL_TYPE" val="1"/>
  <p:tag name="KSO_WM_UNIT_USESOURCEFORMAT_APPLY" val="1"/>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2"/>
  <p:tag name="KSO_WM_UNIT_ID" val="diagram20234461_1*l_h_i*1_6_2"/>
  <p:tag name="KSO_WM_TEMPLATE_CATEGORY" val="diagram"/>
  <p:tag name="KSO_WM_TEMPLATE_INDEX" val="2023446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30000001192092896,&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3"/>
  <p:tag name="KSO_WM_UNIT_TEXT_FILL_FORE_SCHEMECOLOR_INDEX" val="2"/>
  <p:tag name="KSO_WM_UNIT_TEXT_FILL_TYPE" val="1"/>
  <p:tag name="KSO_WM_UNIT_USESOURCEFORMAT_APPLY" val="1"/>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20234461_1*l_h_i*1_5_2"/>
  <p:tag name="KSO_WM_TEMPLATE_CATEGORY" val="diagram"/>
  <p:tag name="KSO_WM_TEMPLATE_INDEX" val="2023446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20000000298023224,&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2"/>
  <p:tag name="KSO_WM_UNIT_TEXT_FILL_FORE_SCHEMECOLOR_INDEX" val="2"/>
  <p:tag name="KSO_WM_UNIT_TEXT_FILL_TYPE" val="1"/>
  <p:tag name="KSO_WM_UNIT_USESOURCEFORMAT_APPLY" val="1"/>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234461_1*l_h_i*1_4_2"/>
  <p:tag name="KSO_WM_TEMPLATE_CATEGORY" val="diagram"/>
  <p:tag name="KSO_WM_TEMPLATE_INDEX" val="2023446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10000000149011612,&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1"/>
  <p:tag name="KSO_WM_UNIT_TEXT_FILL_FORE_SCHEMECOLOR_INDEX" val="2"/>
  <p:tag name="KSO_WM_UNIT_TEXT_FILL_TYPE" val="1"/>
  <p:tag name="KSO_WM_UNIT_USESOURCEFORMAT_APPLY" val="1"/>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4461_1*l_h_i*1_1_2"/>
  <p:tag name="KSO_WM_TEMPLATE_CATEGORY" val="diagram"/>
  <p:tag name="KSO_WM_TEMPLATE_INDEX" val="2023446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2"/>
  <p:tag name="KSO_WM_UNIT_TEXT_FILL_TYPE" val="1"/>
  <p:tag name="KSO_WM_UNIT_USESOURCEFORMAT_APPLY" val="1"/>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x"/>
  <p:tag name="KSO_WM_UNIT_INDEX" val="1_5_1"/>
  <p:tag name="KSO_WM_UNIT_ID" val="diagram20234461_1*l_h_x*1_5_1"/>
  <p:tag name="KSO_WM_TEMPLATE_CATEGORY" val="diagram"/>
  <p:tag name="KSO_WM_TEMPLATE_INDEX" val="20234461"/>
  <p:tag name="KSO_WM_UNIT_LAYERLEVEL" val="1_1_1"/>
  <p:tag name="KSO_WM_TAG_VERSION" val="3.0"/>
  <p:tag name="KSO_WM_BEAUTIFY_FLAG" val="#wm#"/>
  <p:tag name="KSO_WM_UNIT_VALUE" val="93*100"/>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 name="KSO_WM_UNIT_TEXT_FILL_FORE_SCHEMECOLOR_INDEX" val="13"/>
  <p:tag name="KSO_WM_UNIT_TEXT_FILL_TYPE" val="1"/>
  <p:tag name="KSO_WM_UNIT_USESOURCEFORMAT_APPLY" val="1"/>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x"/>
  <p:tag name="KSO_WM_UNIT_INDEX" val="1_4_3"/>
  <p:tag name="KSO_WM_UNIT_ID" val="diagram20234461_1*l_h_x*1_4_3"/>
  <p:tag name="KSO_WM_TEMPLATE_CATEGORY" val="diagram"/>
  <p:tag name="KSO_WM_TEMPLATE_INDEX" val="20234461"/>
  <p:tag name="KSO_WM_UNIT_LAYERLEVEL" val="1_1_1"/>
  <p:tag name="KSO_WM_TAG_VERSION" val="3.0"/>
  <p:tag name="KSO_WM_BEAUTIFY_FLAG" val="#wm#"/>
  <p:tag name="KSO_WM_UNIT_VALUE" val="68*100"/>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 name="KSO_WM_UNIT_TEXT_FILL_FORE_SCHEMECOLOR_INDEX" val="13"/>
  <p:tag name="KSO_WM_UNIT_TEXT_FILL_TYPE" val="1"/>
  <p:tag name="KSO_WM_UNIT_USESOURCEFORMAT_APPLY" val="1"/>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x"/>
  <p:tag name="KSO_WM_UNIT_INDEX" val="1_1_3"/>
  <p:tag name="KSO_WM_UNIT_ID" val="diagram20234461_1*l_h_x*1_1_3"/>
  <p:tag name="KSO_WM_TEMPLATE_CATEGORY" val="diagram"/>
  <p:tag name="KSO_WM_TEMPLATE_INDEX" val="20234461"/>
  <p:tag name="KSO_WM_UNIT_LAYERLEVEL" val="1_1_1"/>
  <p:tag name="KSO_WM_TAG_VERSION" val="3.0"/>
  <p:tag name="KSO_WM_BEAUTIFY_FLAG" val="#wm#"/>
  <p:tag name="KSO_WM_UNIT_VALUE" val="82*100"/>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 name="KSO_WM_UNIT_TEXT_FILL_FORE_SCHEMECOLOR_INDEX" val="13"/>
  <p:tag name="KSO_WM_UNIT_TEXT_FILL_TYPE" val="1"/>
  <p:tag name="KSO_WM_UNIT_USESOURCEFORMAT_APPLY" val="1"/>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x"/>
  <p:tag name="KSO_WM_UNIT_INDEX" val="1_2_3"/>
  <p:tag name="KSO_WM_UNIT_ID" val="diagram20234461_1*l_h_x*1_2_3"/>
  <p:tag name="KSO_WM_TEMPLATE_CATEGORY" val="diagram"/>
  <p:tag name="KSO_WM_TEMPLATE_INDEX" val="20234461"/>
  <p:tag name="KSO_WM_UNIT_LAYERLEVEL" val="1_1_1"/>
  <p:tag name="KSO_WM_TAG_VERSION" val="3.0"/>
  <p:tag name="KSO_WM_BEAUTIFY_FLAG" val="#wm#"/>
  <p:tag name="KSO_WM_UNIT_VALUE" val="100*100"/>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 name="KSO_WM_UNIT_TEXT_FILL_FORE_SCHEMECOLOR_INDEX" val="13"/>
  <p:tag name="KSO_WM_UNIT_TEXT_FILL_TYPE" val="1"/>
  <p:tag name="KSO_WM_UNIT_USESOURCEFORMAT_APPLY" val="1"/>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x"/>
  <p:tag name="KSO_WM_UNIT_INDEX" val="1_3_3"/>
  <p:tag name="KSO_WM_UNIT_ID" val="diagram20234461_1*l_h_x*1_3_3"/>
  <p:tag name="KSO_WM_TEMPLATE_CATEGORY" val="diagram"/>
  <p:tag name="KSO_WM_TEMPLATE_INDEX" val="20234461"/>
  <p:tag name="KSO_WM_UNIT_LAYERLEVEL" val="1_1_1"/>
  <p:tag name="KSO_WM_TAG_VERSION" val="3.0"/>
  <p:tag name="KSO_WM_BEAUTIFY_FLAG" val="#wm#"/>
  <p:tag name="KSO_WM_UNIT_VALUE" val="100*92"/>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 name="KSO_WM_UNIT_TEXT_FILL_FORE_SCHEMECOLOR_INDEX" val="13"/>
  <p:tag name="KSO_WM_UNIT_TEXT_FILL_TYPE" val="1"/>
  <p:tag name="KSO_WM_UNIT_USESOURCEFORMAT_APPLY" val="1"/>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x"/>
  <p:tag name="KSO_WM_UNIT_INDEX" val="1_6_3"/>
  <p:tag name="KSO_WM_UNIT_ID" val="diagram20234461_1*l_h_x*1_6_3"/>
  <p:tag name="KSO_WM_TEMPLATE_CATEGORY" val="diagram"/>
  <p:tag name="KSO_WM_TEMPLATE_INDEX" val="20234461"/>
  <p:tag name="KSO_WM_UNIT_LAYERLEVEL" val="1_1_1"/>
  <p:tag name="KSO_WM_TAG_VERSION" val="3.0"/>
  <p:tag name="KSO_WM_BEAUTIFY_FLAG" val="#wm#"/>
  <p:tag name="KSO_WM_UNIT_VALUE" val="100*100"/>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 name="KSO_WM_UNIT_TEXT_FILL_FORE_SCHEMECOLOR_INDEX" val="13"/>
  <p:tag name="KSO_WM_UNIT_TEXT_FILL_TYPE" val="1"/>
  <p:tag name="KSO_WM_UNIT_USESOURCEFORMAT_APPLY" val="1"/>
</p:tagLst>
</file>

<file path=ppt/tags/tag94.xml><?xml version="1.0" encoding="utf-8"?>
<p:tagLst xmlns:a="http://schemas.openxmlformats.org/drawingml/2006/main" xmlns:r="http://schemas.openxmlformats.org/officeDocument/2006/relationships" xmlns:p="http://schemas.openxmlformats.org/presentationml/2006/main">
  <p:tag name="KSO_WM_TEMPLATE_MASTER_TYPE" val="0"/>
  <p:tag name="KSO_WM_TEMPLATE_COLOR_TYPE" val="0"/>
  <p:tag name="KSO_WM_BEAUTIFY_FLAG" val="#wm#"/>
  <p:tag name="KSO_WM_TEMPLATE_CATEGORY" val="custom"/>
  <p:tag name="KSO_WM_SLIDE_LAYOUT" val="a_d_l"/>
  <p:tag name="KSO_WM_SLIDE_LAYOUT_CNT" val="1_1_1"/>
  <p:tag name="KSO_WM_SPECIAL_SOURCE" val="bdnull"/>
  <p:tag name="KSO_WM_SLIDE_TYPE" val="text"/>
  <p:tag name="KSO_WM_SLIDE_SIZE" val="518.283*326.843"/>
  <p:tag name="KSO_WM_SLIDE_POSITION" val="405.408*176.273"/>
  <p:tag name="KSO_WM_ASSIST_SLIDE" val="1"/>
  <p:tag name="KSO_WM_DIAGRAM_GROUP_CODE" val="l1-1"/>
  <p:tag name="KSO_WM_SLIDE_DIAGTYPE" val="l"/>
  <p:tag name="KSO_WM_SLIDE_SUBTYPE" val="picTxt"/>
  <p:tag name="KSO_WM_TEMPLATE_INDEX" val="20238273"/>
  <p:tag name="KSO_WM_TEMPLATE_SUBCATEGORY" val="0"/>
  <p:tag name="KSO_WM_SLIDE_INDEX" val="1"/>
  <p:tag name="KSO_WM_TAG_VERSION" val="3.0"/>
  <p:tag name="KSO_WM_SLIDE_ID" val="custom20238273_1"/>
  <p:tag name="KSO_WM_SLIDE_ITEM_CNT" val="2"/>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8273_1*i*1"/>
  <p:tag name="KSO_WM_TEMPLATE_CATEGORY" val="custom"/>
  <p:tag name="KSO_WM_TEMPLATE_INDEX" val="20238273"/>
  <p:tag name="KSO_WM_UNIT_LAYERLEVEL" val="1"/>
  <p:tag name="KSO_WM_TAG_VERSION" val="3.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96.xml><?xml version="1.0" encoding="utf-8"?>
<p:tagLst xmlns:a="http://schemas.openxmlformats.org/drawingml/2006/main" xmlns:r="http://schemas.openxmlformats.org/officeDocument/2006/relationships" xmlns:p="http://schemas.openxmlformats.org/presentationml/2006/main">
  <p:tag name="KSO_WM_UNIT_VALUE" val="1903*1780"/>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8273_1*d*1"/>
  <p:tag name="KSO_WM_TEMPLATE_CATEGORY" val="custom"/>
  <p:tag name="KSO_WM_TEMPLATE_INDEX" val="20238273"/>
  <p:tag name="KSO_WM_UNIT_LAYERLEVEL" val="1"/>
  <p:tag name="KSO_WM_TAG_VERSION" val="3.0"/>
  <p:tag name="KSO_WM_BEAUTIFY_FLAG" val="#wm#"/>
  <p:tag name="KSO_WM_UNIT_LINE_FORE_SCHEMECOLOR_INDEX" val="1"/>
  <p:tag name="KSO_WM_UNIT_LINE_FILL_TYPE" val="2"/>
  <p:tag name="KSO_WM_UNIT_USESOURCEFORMAT_APPLY" val="1"/>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38273_1*i*2"/>
  <p:tag name="KSO_WM_TEMPLATE_CATEGORY" val="custom"/>
  <p:tag name="KSO_WM_TEMPLATE_INDEX" val="20238273"/>
  <p:tag name="KSO_WM_UNIT_LAYERLEVEL" val="1"/>
  <p:tag name="KSO_WM_TAG_VERSION" val="3.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9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4"/>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TEMPLATE_INDEX" val="20238273"/>
  <p:tag name="KSO_WM_UNIT_ID" val="custom20238273_1*a*1"/>
  <p:tag name="KSO_WM_UNIT_TEXT_FILL_FORE_SCHEMECOLOR_INDEX" val="13"/>
  <p:tag name="KSO_WM_UNIT_TEXT_FILL_TYPE" val="1"/>
  <p:tag name="KSO_WM_UNIT_USESOURCEFORMAT_APPLY" val="1"/>
  <p:tag name="KSO_WM_UNIT_PRESET_TEXT" val="Your title here"/>
</p:tagLst>
</file>

<file path=ppt/tags/tag99.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2"/>
  <p:tag name="KSO_WM_DIAGRAM_VIRTUALLY_FRAME" val="{&quot;height&quot;:389.8681030273438,&quot;left&quot;:377.21464582308073,&quot;top&quot;:113.2625626595565,&quot;width&quot;:575.41220457062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7931_3*l_h_f*1_1_1"/>
  <p:tag name="KSO_WM_TEMPLATE_CATEGORY" val="diagram"/>
  <p:tag name="KSO_WM_TEMPLATE_INDEX" val="20237931"/>
  <p:tag name="KSO_WM_UNIT_LAYERLEVEL" val="1_1_1"/>
  <p:tag name="KSO_WM_TAG_VERSION" val="3.0"/>
  <p:tag name="KSO_WM_BEAUTIFY_FLAG" val="#wm#"/>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heme/theme1.xml><?xml version="1.0" encoding="utf-8"?>
<a:theme xmlns:a="http://schemas.openxmlformats.org/drawingml/2006/main" name="Math_16x9">
  <a:themeElements>
    <a:clrScheme name="Oranžno-rdeča">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Math_16x9">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theme>
</file>

<file path=ppt/theme/theme2.xml><?xml version="1.0" encoding="utf-8"?>
<a:theme xmlns:a="http://schemas.openxmlformats.org/drawingml/2006/main" name="Office Theme">
  <a:themeElements>
    <a:clrScheme name="Math_16x9">
      <a:dk1>
        <a:srgbClr val="465562"/>
      </a:dk1>
      <a:lt1>
        <a:srgbClr val="FFFFFF"/>
      </a:lt1>
      <a:dk2>
        <a:srgbClr val="000000"/>
      </a:dk2>
      <a:lt2>
        <a:srgbClr val="F2ECE2"/>
      </a:lt2>
      <a:accent1>
        <a:srgbClr val="9BAAB7"/>
      </a:accent1>
      <a:accent2>
        <a:srgbClr val="B8D082"/>
      </a:accent2>
      <a:accent3>
        <a:srgbClr val="EFDB85"/>
      </a:accent3>
      <a:accent4>
        <a:srgbClr val="E8A565"/>
      </a:accent4>
      <a:accent5>
        <a:srgbClr val="BC9AAE"/>
      </a:accent5>
      <a:accent6>
        <a:srgbClr val="BABABA"/>
      </a:accent6>
      <a:hlink>
        <a:srgbClr val="8FC48C"/>
      </a:hlink>
      <a:folHlink>
        <a:srgbClr val="A97C96"/>
      </a:folHlink>
    </a:clrScheme>
    <a:fontScheme name="Math_16x9">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Math_16x9">
      <a:dk1>
        <a:srgbClr val="465562"/>
      </a:dk1>
      <a:lt1>
        <a:srgbClr val="FFFFFF"/>
      </a:lt1>
      <a:dk2>
        <a:srgbClr val="000000"/>
      </a:dk2>
      <a:lt2>
        <a:srgbClr val="F2ECE2"/>
      </a:lt2>
      <a:accent1>
        <a:srgbClr val="9BAAB7"/>
      </a:accent1>
      <a:accent2>
        <a:srgbClr val="B8D082"/>
      </a:accent2>
      <a:accent3>
        <a:srgbClr val="EFDB85"/>
      </a:accent3>
      <a:accent4>
        <a:srgbClr val="E8A565"/>
      </a:accent4>
      <a:accent5>
        <a:srgbClr val="BC9AAE"/>
      </a:accent5>
      <a:accent6>
        <a:srgbClr val="BABABA"/>
      </a:accent6>
      <a:hlink>
        <a:srgbClr val="8FC48C"/>
      </a:hlink>
      <a:folHlink>
        <a:srgbClr val="A97C96"/>
      </a:folHlink>
    </a:clrScheme>
    <a:fontScheme name="Math_16x9">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6E599BEF-3FBD-4ADA-8BB3-EA5FF635604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Predstavitev z matematičnim motivom in črko pi (širokozaslonska)</Template>
  <TotalTime>0</TotalTime>
  <Words>5237</Words>
  <Application>Microsoft Office PowerPoint</Application>
  <PresentationFormat>Po meri</PresentationFormat>
  <Paragraphs>625</Paragraphs>
  <Slides>102</Slides>
  <Notes>8</Notes>
  <HiddenSlides>0</HiddenSlides>
  <MMClips>0</MMClips>
  <ScaleCrop>false</ScaleCrop>
  <HeadingPairs>
    <vt:vector size="8" baseType="variant">
      <vt:variant>
        <vt:lpstr>Uporabljene pisave</vt:lpstr>
      </vt:variant>
      <vt:variant>
        <vt:i4>9</vt:i4>
      </vt:variant>
      <vt:variant>
        <vt:lpstr>Tema</vt:lpstr>
      </vt:variant>
      <vt:variant>
        <vt:i4>1</vt:i4>
      </vt:variant>
      <vt:variant>
        <vt:lpstr>Vdelani OLE strežniki</vt:lpstr>
      </vt:variant>
      <vt:variant>
        <vt:i4>0</vt:i4>
      </vt:variant>
      <vt:variant>
        <vt:lpstr>Naslovi diapozitivov</vt:lpstr>
      </vt:variant>
      <vt:variant>
        <vt:i4>102</vt:i4>
      </vt:variant>
    </vt:vector>
  </HeadingPairs>
  <TitlesOfParts>
    <vt:vector size="112" baseType="lpstr">
      <vt:lpstr>Arial</vt:lpstr>
      <vt:lpstr>Arial Unicode MS</vt:lpstr>
      <vt:lpstr>Bahnschrift</vt:lpstr>
      <vt:lpstr>Calibri</vt:lpstr>
      <vt:lpstr>Euphemia</vt:lpstr>
      <vt:lpstr>Helvetica Neue</vt:lpstr>
      <vt:lpstr>Tahoma</vt:lpstr>
      <vt:lpstr>Times New Roman</vt:lpstr>
      <vt:lpstr>Wingdings 2</vt:lpstr>
      <vt:lpstr>Math_16x9</vt:lpstr>
      <vt:lpstr>INFORMATIKA  </vt:lpstr>
      <vt:lpstr>OSNOVNI POJMI  INFORMACIJSKE TEHNOLOGIJE</vt:lpstr>
      <vt:lpstr>TEMELJNI POJMI</vt:lpstr>
      <vt:lpstr>TEMELJNI POJMI</vt:lpstr>
      <vt:lpstr>PRIMER PODATKOV</vt:lpstr>
      <vt:lpstr>INFORMACIJA</vt:lpstr>
      <vt:lpstr>INFORMACIJA</vt:lpstr>
      <vt:lpstr>ZNANJE</vt:lpstr>
      <vt:lpstr>Sinteza znanja iz podatkov</vt:lpstr>
      <vt:lpstr>KOLIČINA INFORMACIJ</vt:lpstr>
      <vt:lpstr>KOLIČINA INFORMACIJ</vt:lpstr>
      <vt:lpstr>KOLIČINA INFORMACIJ</vt:lpstr>
      <vt:lpstr>KOLIČINA INFORMACIJ</vt:lpstr>
      <vt:lpstr>KOLIČINA PODATKOV</vt:lpstr>
      <vt:lpstr>KOLIČINA PODATKOV</vt:lpstr>
      <vt:lpstr>PowerPointova predstavitev</vt:lpstr>
      <vt:lpstr>Video – količina podatkov</vt:lpstr>
      <vt:lpstr>RAČUNALNIK</vt:lpstr>
      <vt:lpstr>RAČUNALNIŠTVO</vt:lpstr>
      <vt:lpstr>RAČUNALNIŠKA PISMENOST</vt:lpstr>
      <vt:lpstr>INFORMATIKA</vt:lpstr>
      <vt:lpstr>INFORMACIJSKA TEHNOLOGIJA - IT</vt:lpstr>
      <vt:lpstr>DRUŽBA IN RAZVOJ INFORMACIJKIH TEHNOLOGIJ</vt:lpstr>
      <vt:lpstr>VLOGA IN POMEN INFORMACIJ V SODOBNI DRUŽBI</vt:lpstr>
      <vt:lpstr>INFORMACIJSKA DRUŽBA</vt:lpstr>
      <vt:lpstr>VPLIV INFORMACIJSKIH TEHNOLOGIJ NA RAZVOJ DRUŽBE</vt:lpstr>
      <vt:lpstr>PowerPointova predstavitev</vt:lpstr>
      <vt:lpstr>Značilnosti informacijske družbe: VISOKA STOPNJA TEHNOLOŠKEGA RAZVOJA</vt:lpstr>
      <vt:lpstr>Značilnosti informacijske družbe: RAZVOJ STORITVENEGA GOSPODARSTVA</vt:lpstr>
      <vt:lpstr>Značilnosti informacijske družbe: PRILAGODITEV POKLICEV IN PODROČIJ DELA</vt:lpstr>
      <vt:lpstr>NEVARNOSTI INFORMACIJSKIH TEHNOLOGIJ ZA DEMOKRACIJO</vt:lpstr>
      <vt:lpstr>NEVARNOSTI INFORMACIJSKIH TEHNOLOGIJ ZA DEMOKRACIJO</vt:lpstr>
      <vt:lpstr>INFORMACIJSKA PISMENOST</vt:lpstr>
      <vt:lpstr>PowerPointova predstavitev</vt:lpstr>
      <vt:lpstr>VREDNOST INFORMACIJE</vt:lpstr>
      <vt:lpstr>VREDNOST INFORMACIJE</vt:lpstr>
      <vt:lpstr>VREDNOST INFORMACIJE</vt:lpstr>
      <vt:lpstr>INFORMACIJSKA PISMENOST</vt:lpstr>
      <vt:lpstr>INFORMACIJSKA PISMENOST</vt:lpstr>
      <vt:lpstr>INFORMACIJSKA PISMENOST</vt:lpstr>
      <vt:lpstr>INFORMACIJSKA PISMENOST</vt:lpstr>
      <vt:lpstr>INFORMACIJSKI SISTEM</vt:lpstr>
      <vt:lpstr>INFORMACIJSKI SISTEM</vt:lpstr>
      <vt:lpstr>INFORMACIJSKI SISTEM</vt:lpstr>
      <vt:lpstr>INFORMACIJSKI SISTEMI V ORGANIZACIJAH </vt:lpstr>
      <vt:lpstr>INFORMACIJSKI SISTEM </vt:lpstr>
      <vt:lpstr>OSNOVNE KOMPONENTE INFORMACIJSKIH SISTEMOV  </vt:lpstr>
      <vt:lpstr>VRSTE INFORMACIJSKIH SISTEMOV</vt:lpstr>
      <vt:lpstr>PREDNOSTI INFORMACIJSKIH SISTEMOV </vt:lpstr>
      <vt:lpstr>IZZIVI PRI IMPLEMENTACIJI</vt:lpstr>
      <vt:lpstr>TEHNOLOŠKI NAPREDEK IN PRIHODNOST INFORMACIJSKIH SISTEMOV</vt:lpstr>
      <vt:lpstr>PowerPointova predstavitev</vt:lpstr>
      <vt:lpstr>ANALOGNO IN DIGITALNO</vt:lpstr>
      <vt:lpstr>ZVEZNI ALI ANALOGNI  ZAPIS  PODATKOV</vt:lpstr>
      <vt:lpstr>ZVEZNI ALI ANALOGNI  ZAPIS  PODATKOV</vt:lpstr>
      <vt:lpstr>ZVEZNI ALI ANALOGNI  ZAPIS  PODATKOV</vt:lpstr>
      <vt:lpstr>DISKRETNI ALI DIGITALNI  ZAPIS  PODATKOV</vt:lpstr>
      <vt:lpstr>ANALOGNI V  DIGITALNO  in nazaj</vt:lpstr>
      <vt:lpstr>DISKRETNI ALI DIGITALNI  ZAPIS  PODATKOV</vt:lpstr>
      <vt:lpstr>ZAPIS PODATKOV V RAČUNALNIKU</vt:lpstr>
      <vt:lpstr>ZAPIS PODATKOV V RAČUNALNIKU</vt:lpstr>
      <vt:lpstr>DVOJIŠKI ZAPIS PODATKOV</vt:lpstr>
      <vt:lpstr>ZAPIS ZNAKOV</vt:lpstr>
      <vt:lpstr>ZAPIS ZNAKOV</vt:lpstr>
      <vt:lpstr>ZAPIS ZNAKOV</vt:lpstr>
      <vt:lpstr>UNICODE standard</vt:lpstr>
      <vt:lpstr>ZAPIS ŠTEVIL</vt:lpstr>
      <vt:lpstr>ZAPIS ŠTEVIL - primer</vt:lpstr>
      <vt:lpstr>RAČUNALNIŠKA GRAFIKA</vt:lpstr>
      <vt:lpstr>ZAPIS SLIK</vt:lpstr>
      <vt:lpstr>LASTNOSTI BITNIH SLIK</vt:lpstr>
      <vt:lpstr>ZAPIS SLIK</vt:lpstr>
      <vt:lpstr>ZAPIS SLIK</vt:lpstr>
      <vt:lpstr>Standardni formati bitne (rasterske) grafike</vt:lpstr>
      <vt:lpstr>Standardni formati bitne (rasterske) grafike</vt:lpstr>
      <vt:lpstr>Standardni formati bitne (rasterske) grafike</vt:lpstr>
      <vt:lpstr>Format TIFF (Tagged Image File Format)</vt:lpstr>
      <vt:lpstr>ZAPIS SLIK</vt:lpstr>
      <vt:lpstr>VEKTORSKA SLIKA </vt:lpstr>
      <vt:lpstr>VEKTORSKA SLIKA </vt:lpstr>
      <vt:lpstr>VEKTORSKA SLIKA </vt:lpstr>
      <vt:lpstr>ZAPIS SLIK – vektorske slike</vt:lpstr>
      <vt:lpstr>BARVNI MODELI</vt:lpstr>
      <vt:lpstr>BARVNI MODEL RGB</vt:lpstr>
      <vt:lpstr>BARVNI MODEL CMYK</vt:lpstr>
      <vt:lpstr>BARVNA GLOBINA</vt:lpstr>
      <vt:lpstr>ZAPIS ZVOKA</vt:lpstr>
      <vt:lpstr>Pot zvoka od izvora do sprejemnika</vt:lpstr>
      <vt:lpstr>Kaj je zvok?</vt:lpstr>
      <vt:lpstr>Kaj je zvok?</vt:lpstr>
      <vt:lpstr>Kaj je zvok?</vt:lpstr>
      <vt:lpstr>Kaj je zvok?</vt:lpstr>
      <vt:lpstr>Slišno območje človeka</vt:lpstr>
      <vt:lpstr>Frekvenčni spekter</vt:lpstr>
      <vt:lpstr>Hitrosti valovanj</vt:lpstr>
      <vt:lpstr>Moč zvoka</vt:lpstr>
      <vt:lpstr>ZAPIS ZVOKA</vt:lpstr>
      <vt:lpstr>ZAPIS  ZVOKA</vt:lpstr>
      <vt:lpstr>ZAPIS VIDEA</vt:lpstr>
      <vt:lpstr>ZAPIS VIDEA</vt:lpstr>
      <vt:lpstr>ZAPIS VIDEA</vt:lpstr>
      <vt:lpstr>ZAPIS VIDEA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2016-01-17T20:43:21Z</dcterms:created>
  <dcterms:modified xsi:type="dcterms:W3CDTF">2025-05-29T10:25:26Z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TC027879479991</vt:lpwstr>
  </property>
</Properties>
</file>