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6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7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53"/>
  </p:notesMasterIdLst>
  <p:handoutMasterIdLst>
    <p:handoutMasterId r:id="rId54"/>
  </p:handoutMasterIdLst>
  <p:sldIdLst>
    <p:sldId id="256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668" r:id="rId17"/>
    <p:sldId id="669" r:id="rId18"/>
    <p:sldId id="402" r:id="rId19"/>
    <p:sldId id="403" r:id="rId20"/>
    <p:sldId id="404" r:id="rId21"/>
    <p:sldId id="405" r:id="rId22"/>
    <p:sldId id="406" r:id="rId23"/>
    <p:sldId id="619" r:id="rId24"/>
    <p:sldId id="407" r:id="rId25"/>
    <p:sldId id="408" r:id="rId26"/>
    <p:sldId id="621" r:id="rId27"/>
    <p:sldId id="620" r:id="rId28"/>
    <p:sldId id="622" r:id="rId29"/>
    <p:sldId id="623" r:id="rId30"/>
    <p:sldId id="624" r:id="rId31"/>
    <p:sldId id="625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655" r:id="rId45"/>
    <p:sldId id="656" r:id="rId46"/>
    <p:sldId id="657" r:id="rId47"/>
    <p:sldId id="658" r:id="rId48"/>
    <p:sldId id="659" r:id="rId49"/>
    <p:sldId id="660" r:id="rId50"/>
    <p:sldId id="661" r:id="rId51"/>
    <p:sldId id="662" r:id="rId5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929" autoAdjust="0"/>
    <p:restoredTop sz="94660"/>
  </p:normalViewPr>
  <p:slideViewPr>
    <p:cSldViewPr showGuides="1">
      <p:cViewPr>
        <p:scale>
          <a:sx n="100" d="100"/>
          <a:sy n="100" d="100"/>
        </p:scale>
        <p:origin x="192" y="67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1034"/>
    </p:cViewPr>
  </p:sorterViewPr>
  <p:notesViewPr>
    <p:cSldViewPr showGuides="1">
      <p:cViewPr varScale="1">
        <p:scale>
          <a:sx n="102" d="100"/>
          <a:sy n="102" d="100"/>
        </p:scale>
        <p:origin x="4334" y="6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sl-SI" noProof="0" smtClean="0"/>
              <a:pPr/>
              <a:t>14. 01. 2025</a:t>
            </a:fld>
            <a:endParaRPr lang="sl-SI" noProof="0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sl-SI" noProof="0" smtClean="0"/>
              <a:pPr/>
              <a:t>1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33862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sl-SI" noProof="0" smtClean="0"/>
              <a:pPr/>
              <a:t>3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73460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53D80A-5EFF-4673-9BB8-FD931A286708}" type="slidenum">
              <a:rPr lang="sl-SI" altLang="en-US">
                <a:latin typeface="Calibri" panose="020F0502020204030204" pitchFamily="34" charset="0"/>
              </a:rPr>
              <a:pPr eaLnBrk="1" hangingPunct="1"/>
              <a:t>9</a:t>
            </a:fld>
            <a:endParaRPr lang="sl-SI" altLang="en-US">
              <a:latin typeface="Calibri" panose="020F0502020204030204" pitchFamily="34" charset="0"/>
            </a:endParaRPr>
          </a:p>
        </p:txBody>
      </p:sp>
      <p:sp>
        <p:nvSpPr>
          <p:cNvPr id="27136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575" tIns="47619" rIns="91575" bIns="47619" anchor="b"/>
          <a:lstStyle>
            <a:lvl1pPr defTabSz="449263" eaLnBrk="0" hangingPunct="0">
              <a:tabLst>
                <a:tab pos="0" algn="l"/>
                <a:tab pos="930275" algn="l"/>
                <a:tab pos="1860550" algn="l"/>
                <a:tab pos="2790825" algn="l"/>
                <a:tab pos="3721100" algn="l"/>
                <a:tab pos="4651375" algn="l"/>
                <a:tab pos="5581650" algn="l"/>
                <a:tab pos="6511925" algn="l"/>
                <a:tab pos="7442200" algn="l"/>
                <a:tab pos="8372475" algn="l"/>
                <a:tab pos="9302750" algn="l"/>
                <a:tab pos="10233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30275" algn="l"/>
                <a:tab pos="1860550" algn="l"/>
                <a:tab pos="2790825" algn="l"/>
                <a:tab pos="3721100" algn="l"/>
                <a:tab pos="4651375" algn="l"/>
                <a:tab pos="5581650" algn="l"/>
                <a:tab pos="6511925" algn="l"/>
                <a:tab pos="7442200" algn="l"/>
                <a:tab pos="8372475" algn="l"/>
                <a:tab pos="9302750" algn="l"/>
                <a:tab pos="10233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30275" algn="l"/>
                <a:tab pos="1860550" algn="l"/>
                <a:tab pos="2790825" algn="l"/>
                <a:tab pos="3721100" algn="l"/>
                <a:tab pos="4651375" algn="l"/>
                <a:tab pos="5581650" algn="l"/>
                <a:tab pos="6511925" algn="l"/>
                <a:tab pos="7442200" algn="l"/>
                <a:tab pos="8372475" algn="l"/>
                <a:tab pos="9302750" algn="l"/>
                <a:tab pos="10233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30275" algn="l"/>
                <a:tab pos="1860550" algn="l"/>
                <a:tab pos="2790825" algn="l"/>
                <a:tab pos="3721100" algn="l"/>
                <a:tab pos="4651375" algn="l"/>
                <a:tab pos="5581650" algn="l"/>
                <a:tab pos="6511925" algn="l"/>
                <a:tab pos="7442200" algn="l"/>
                <a:tab pos="8372475" algn="l"/>
                <a:tab pos="9302750" algn="l"/>
                <a:tab pos="10233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30275" algn="l"/>
                <a:tab pos="1860550" algn="l"/>
                <a:tab pos="2790825" algn="l"/>
                <a:tab pos="3721100" algn="l"/>
                <a:tab pos="4651375" algn="l"/>
                <a:tab pos="5581650" algn="l"/>
                <a:tab pos="6511925" algn="l"/>
                <a:tab pos="7442200" algn="l"/>
                <a:tab pos="8372475" algn="l"/>
                <a:tab pos="9302750" algn="l"/>
                <a:tab pos="10233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0550" algn="l"/>
                <a:tab pos="2790825" algn="l"/>
                <a:tab pos="3721100" algn="l"/>
                <a:tab pos="4651375" algn="l"/>
                <a:tab pos="5581650" algn="l"/>
                <a:tab pos="6511925" algn="l"/>
                <a:tab pos="7442200" algn="l"/>
                <a:tab pos="8372475" algn="l"/>
                <a:tab pos="9302750" algn="l"/>
                <a:tab pos="10233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0550" algn="l"/>
                <a:tab pos="2790825" algn="l"/>
                <a:tab pos="3721100" algn="l"/>
                <a:tab pos="4651375" algn="l"/>
                <a:tab pos="5581650" algn="l"/>
                <a:tab pos="6511925" algn="l"/>
                <a:tab pos="7442200" algn="l"/>
                <a:tab pos="8372475" algn="l"/>
                <a:tab pos="9302750" algn="l"/>
                <a:tab pos="10233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0550" algn="l"/>
                <a:tab pos="2790825" algn="l"/>
                <a:tab pos="3721100" algn="l"/>
                <a:tab pos="4651375" algn="l"/>
                <a:tab pos="5581650" algn="l"/>
                <a:tab pos="6511925" algn="l"/>
                <a:tab pos="7442200" algn="l"/>
                <a:tab pos="8372475" algn="l"/>
                <a:tab pos="9302750" algn="l"/>
                <a:tab pos="10233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30275" algn="l"/>
                <a:tab pos="1860550" algn="l"/>
                <a:tab pos="2790825" algn="l"/>
                <a:tab pos="3721100" algn="l"/>
                <a:tab pos="4651375" algn="l"/>
                <a:tab pos="5581650" algn="l"/>
                <a:tab pos="6511925" algn="l"/>
                <a:tab pos="7442200" algn="l"/>
                <a:tab pos="8372475" algn="l"/>
                <a:tab pos="9302750" algn="l"/>
                <a:tab pos="102330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1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Tahoma" panose="020B0604030504040204" pitchFamily="34" charset="0"/>
              <a:buChar char="•"/>
            </a:pPr>
            <a:fld id="{95FE3267-B9A4-4619-9466-7CC790C30120}" type="slidenum">
              <a:rPr lang="en-GB" altLang="en-US" sz="12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>
                <a:lnSpc>
                  <a:spcPct val="101000"/>
                </a:lnSpc>
                <a:spcBef>
                  <a:spcPts val="300"/>
                </a:spcBef>
                <a:buClr>
                  <a:srgbClr val="000000"/>
                </a:buClr>
                <a:buSzPct val="100000"/>
                <a:buFont typeface="Tahoma" panose="020B0604030504040204" pitchFamily="34" charset="0"/>
                <a:buChar char="•"/>
              </a:pPr>
              <a:t>9</a:t>
            </a:fld>
            <a:endParaRPr lang="en-GB" altLang="en-US" sz="12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13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136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13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BFBFBE4-BE55-F109-A6F9-3F3D5BD7BD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2024/2025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69FD0A3-1153-9642-55B5-8126C7EE42F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2024/2025</a:t>
            </a:r>
          </a:p>
        </p:txBody>
      </p:sp>
    </p:spTree>
    <p:extLst>
      <p:ext uri="{BB962C8B-B14F-4D97-AF65-F5344CB8AC3E}">
        <p14:creationId xmlns:p14="http://schemas.microsoft.com/office/powerpoint/2010/main" val="1878347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8F63E90-188F-4170-CBCF-22C9B408F3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2024/2025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02319C8-649D-1F4F-BFCB-7D1C7B0F6B3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2024/2025</a:t>
            </a:r>
          </a:p>
        </p:txBody>
      </p:sp>
    </p:spTree>
    <p:extLst>
      <p:ext uri="{BB962C8B-B14F-4D97-AF65-F5344CB8AC3E}">
        <p14:creationId xmlns:p14="http://schemas.microsoft.com/office/powerpoint/2010/main" val="54747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9DF89F5-2E50-C346-EFCD-DCB62AA55F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2024/2025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79D9792-9C35-9390-808C-70343848D1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2024/2025</a:t>
            </a:r>
          </a:p>
        </p:txBody>
      </p:sp>
    </p:spTree>
    <p:extLst>
      <p:ext uri="{BB962C8B-B14F-4D97-AF65-F5344CB8AC3E}">
        <p14:creationId xmlns:p14="http://schemas.microsoft.com/office/powerpoint/2010/main" val="191196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BAA11FC-A438-8689-4BEB-8B12B203D1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2024/2025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691C20D-58FA-EB81-CF96-38C50BAE6E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2024/2025</a:t>
            </a:r>
          </a:p>
        </p:txBody>
      </p:sp>
    </p:spTree>
    <p:extLst>
      <p:ext uri="{BB962C8B-B14F-4D97-AF65-F5344CB8AC3E}">
        <p14:creationId xmlns:p14="http://schemas.microsoft.com/office/powerpoint/2010/main" val="876562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A74EE39-DEAC-2E97-4CF2-F1440B065F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2024/2025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5D68850-7C25-37EA-246E-B9863492DF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2024/2025</a:t>
            </a:r>
          </a:p>
        </p:txBody>
      </p:sp>
    </p:spTree>
    <p:extLst>
      <p:ext uri="{BB962C8B-B14F-4D97-AF65-F5344CB8AC3E}">
        <p14:creationId xmlns:p14="http://schemas.microsoft.com/office/powerpoint/2010/main" val="337097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Master" Target="../slideMasters/slideMaster1.xml"/><Relationship Id="rId17" Type="http://schemas.microsoft.com/office/2007/relationships/hdphoto" Target="../media/hdphoto2.wdp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NULL" TargetMode="Externa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0" name="Pravokotnik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1" name="Pravokotnik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2" name="Pravokotnik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cxnSp>
        <p:nvCxnSpPr>
          <p:cNvPr id="13" name="Raven povezovalnik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avokotnik 13"/>
          <p:cNvSpPr/>
          <p:nvPr/>
        </p:nvSpPr>
        <p:spPr>
          <a:xfrm>
            <a:off x="17665" y="5631204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cxnSp>
        <p:nvCxnSpPr>
          <p:cNvPr id="15" name="Raven povezovalnik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noProof="0"/>
              <a:t>Uredite slog podnaslova matrice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EAD4AC-8B38-4511-BC82-73204CFD89B5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7" name="PoljeZBesedilom 6"/>
          <p:cNvSpPr txBox="1"/>
          <p:nvPr userDrawn="1"/>
        </p:nvSpPr>
        <p:spPr>
          <a:xfrm>
            <a:off x="9144" y="6077584"/>
            <a:ext cx="11917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l-SI" sz="1800" dirty="0">
                <a:solidFill>
                  <a:schemeClr val="bg1"/>
                </a:solidFill>
              </a:rPr>
              <a:t>Z@P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1A25-FCF3-44A7-BFB5-830738BF308D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8" name="Pravokotnik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0" name="Pravokotnik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/>
          </a:p>
        </p:txBody>
      </p:sp>
      <p:cxnSp>
        <p:nvCxnSpPr>
          <p:cNvPr id="11" name="Raven povezovalnik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noProof="0" dirty="0"/>
          </a:p>
        </p:txBody>
      </p:sp>
      <p:cxnSp>
        <p:nvCxnSpPr>
          <p:cNvPr id="14" name="Raven povezovalnik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0F28-A962-4AF2-A1C1-306568C3588D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712_#color_$lt2_$lt1-2497&amp;169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88825" cy="6858000"/>
          </a:xfrm>
          <a:prstGeom prst="rect">
            <a:avLst/>
          </a:pr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1">
                  <a:alpha val="20000"/>
                </a:schemeClr>
              </a:gs>
            </a:gsLst>
            <a:lin ang="21068358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799"/>
          </a:p>
        </p:txBody>
      </p:sp>
      <p:sp>
        <p:nvSpPr>
          <p:cNvPr id="9" name="Ellipse 3 (Stroke)_#color_$accent1_$accent1-2499&amp;1970"/>
          <p:cNvSpPr/>
          <p:nvPr userDrawn="1">
            <p:custDataLst>
              <p:tags r:id="rId2"/>
            </p:custDataLst>
          </p:nvPr>
        </p:nvSpPr>
        <p:spPr>
          <a:xfrm rot="18000000">
            <a:off x="606703" y="531052"/>
            <a:ext cx="1512791" cy="1512397"/>
          </a:xfrm>
          <a:custGeom>
            <a:avLst/>
            <a:gdLst/>
            <a:ahLst/>
            <a:cxnLst/>
            <a:rect l="l" t="t" r="r" b="b"/>
            <a:pathLst>
              <a:path w="1512791" h="1512791">
                <a:moveTo>
                  <a:pt x="756395" y="1258791"/>
                </a:moveTo>
                <a:cubicBezTo>
                  <a:pt x="1033860" y="1258791"/>
                  <a:pt x="1258791" y="1033860"/>
                  <a:pt x="1258791" y="756395"/>
                </a:cubicBezTo>
                <a:cubicBezTo>
                  <a:pt x="1258791" y="478930"/>
                  <a:pt x="1033860" y="254000"/>
                  <a:pt x="756395" y="254000"/>
                </a:cubicBezTo>
                <a:cubicBezTo>
                  <a:pt x="478930" y="254000"/>
                  <a:pt x="254000" y="478930"/>
                  <a:pt x="254000" y="756395"/>
                </a:cubicBezTo>
                <a:cubicBezTo>
                  <a:pt x="254000" y="1033860"/>
                  <a:pt x="478930" y="1258791"/>
                  <a:pt x="756395" y="1258791"/>
                </a:cubicBezTo>
                <a:moveTo>
                  <a:pt x="756395" y="1512786"/>
                </a:moveTo>
                <a:cubicBezTo>
                  <a:pt x="1174140" y="1512786"/>
                  <a:pt x="1512786" y="1174140"/>
                  <a:pt x="1512786" y="756395"/>
                </a:cubicBezTo>
                <a:cubicBezTo>
                  <a:pt x="1512786" y="338649"/>
                  <a:pt x="1174140" y="0"/>
                  <a:pt x="756395" y="0"/>
                </a:cubicBezTo>
                <a:cubicBezTo>
                  <a:pt x="338649" y="0"/>
                  <a:pt x="0" y="338649"/>
                  <a:pt x="0" y="756395"/>
                </a:cubicBezTo>
                <a:cubicBezTo>
                  <a:pt x="0" y="1174140"/>
                  <a:pt x="338649" y="1512786"/>
                  <a:pt x="756395" y="1512786"/>
                </a:cubicBezTo>
              </a:path>
            </a:pathLst>
          </a:cu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2 (Stroke)_#color_$accent1_$accent1-2499&amp;1973"/>
          <p:cNvSpPr/>
          <p:nvPr userDrawn="1">
            <p:custDataLst>
              <p:tags r:id="rId3"/>
            </p:custDataLst>
          </p:nvPr>
        </p:nvSpPr>
        <p:spPr>
          <a:xfrm>
            <a:off x="4653474" y="1287994"/>
            <a:ext cx="7535348" cy="5570007"/>
          </a:xfrm>
          <a:custGeom>
            <a:avLst/>
            <a:gdLst/>
            <a:ahLst/>
            <a:cxnLst/>
            <a:rect l="l" t="t" r="r" b="b"/>
            <a:pathLst>
              <a:path w="7537311" h="5570007">
                <a:moveTo>
                  <a:pt x="7537310" y="1653197"/>
                </a:moveTo>
                <a:cubicBezTo>
                  <a:pt x="7210044" y="1223395"/>
                  <a:pt x="6793840" y="850050"/>
                  <a:pt x="6296724" y="563039"/>
                </a:cubicBezTo>
                <a:cubicBezTo>
                  <a:pt x="4289158" y="-596028"/>
                  <a:pt x="1722107" y="91815"/>
                  <a:pt x="563039" y="2099374"/>
                </a:cubicBezTo>
                <a:cubicBezTo>
                  <a:pt x="-70213" y="3196196"/>
                  <a:pt x="-152173" y="4460037"/>
                  <a:pt x="231184" y="5570004"/>
                </a:cubicBezTo>
                <a:lnTo>
                  <a:pt x="3268116" y="5570004"/>
                </a:lnTo>
                <a:cubicBezTo>
                  <a:pt x="2554262" y="5087214"/>
                  <a:pt x="2325154" y="4127310"/>
                  <a:pt x="2762745" y="3369374"/>
                </a:cubicBezTo>
                <a:cubicBezTo>
                  <a:pt x="3220402" y="2576678"/>
                  <a:pt x="4234028" y="2305075"/>
                  <a:pt x="5026724" y="2762745"/>
                </a:cubicBezTo>
                <a:cubicBezTo>
                  <a:pt x="5819419" y="3220402"/>
                  <a:pt x="6091022" y="4234028"/>
                  <a:pt x="5633364" y="5026724"/>
                </a:cubicBezTo>
                <a:cubicBezTo>
                  <a:pt x="5503774" y="5251171"/>
                  <a:pt x="5329619" y="5433835"/>
                  <a:pt x="5128539" y="5570004"/>
                </a:cubicBezTo>
                <a:lnTo>
                  <a:pt x="7537310" y="5570004"/>
                </a:lnTo>
                <a:lnTo>
                  <a:pt x="7537310" y="1653197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11735572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2" name="Ellipse 1 (Stroke)_#color_$accent1_$accent1-2499&amp;1976"/>
          <p:cNvSpPr/>
          <p:nvPr userDrawn="1">
            <p:custDataLst>
              <p:tags r:id="rId4"/>
            </p:custDataLst>
          </p:nvPr>
        </p:nvSpPr>
        <p:spPr>
          <a:xfrm>
            <a:off x="5060140" y="1"/>
            <a:ext cx="7128681" cy="5729093"/>
          </a:xfrm>
          <a:custGeom>
            <a:avLst/>
            <a:gdLst/>
            <a:ahLst/>
            <a:cxnLst/>
            <a:rect l="l" t="t" r="r" b="b"/>
            <a:pathLst>
              <a:path w="7130538" h="5729093">
                <a:moveTo>
                  <a:pt x="2597976" y="0"/>
                </a:moveTo>
                <a:cubicBezTo>
                  <a:pt x="2888412" y="1061763"/>
                  <a:pt x="3581235" y="2013877"/>
                  <a:pt x="4609846" y="2607742"/>
                </a:cubicBezTo>
                <a:cubicBezTo>
                  <a:pt x="5403393" y="3065894"/>
                  <a:pt x="6281674" y="3244367"/>
                  <a:pt x="7130542" y="3173730"/>
                </a:cubicBezTo>
                <a:lnTo>
                  <a:pt x="7130542" y="5719559"/>
                </a:lnTo>
                <a:cubicBezTo>
                  <a:pt x="5849061" y="5787123"/>
                  <a:pt x="4533989" y="5496890"/>
                  <a:pt x="3339846" y="4807445"/>
                </a:cubicBezTo>
                <a:cubicBezTo>
                  <a:pt x="1494117" y="3741814"/>
                  <a:pt x="329867" y="1949120"/>
                  <a:pt x="0" y="0"/>
                </a:cubicBezTo>
                <a:lnTo>
                  <a:pt x="2597976" y="0"/>
                </a:lnTo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6032969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pic>
        <p:nvPicPr>
          <p:cNvPr id="13" name="图片 12" descr="C:/Users/kingsoft/AppData/Local/Temp/fig2wpp/@png2x_pic1-2490&amp;1162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3" r:link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5000" contrast="6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6659" y="0"/>
            <a:ext cx="6272166" cy="6858000"/>
          </a:xfrm>
          <a:prstGeom prst="rect">
            <a:avLst/>
          </a:prstGeom>
        </p:spPr>
      </p:pic>
      <p:pic>
        <p:nvPicPr>
          <p:cNvPr id="15" name="图片 14" descr="C:/Users/kingsoft/AppData/Local/Temp/fig2wpp/@png2x_pic2-2497&amp;1319.pn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6" r:link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5000" contras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7815" y="870585"/>
            <a:ext cx="3312567" cy="32715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975615" y="1194896"/>
            <a:ext cx="6073943" cy="4459954"/>
          </a:xfrm>
        </p:spPr>
        <p:txBody>
          <a:bodyPr wrap="square" anchor="ctr">
            <a:normAutofit/>
          </a:bodyPr>
          <a:lstStyle>
            <a:lvl1pPr algn="l">
              <a:lnSpc>
                <a:spcPct val="100000"/>
              </a:lnSpc>
              <a:defRPr sz="5798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>
                <a:latin typeface="+mj-lt"/>
              </a:rPr>
              <a:t>Xiaomi14s Mobile Phone Product Launch Presentation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sl-SI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2024/2025                  KLARA OMERZEL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08357" y="6356351"/>
            <a:ext cx="2742486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975616" y="5747947"/>
            <a:ext cx="5264235" cy="53416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399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03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95819" y="360000"/>
            <a:ext cx="10797188" cy="720000"/>
          </a:xfrm>
        </p:spPr>
        <p:txBody>
          <a:bodyPr wrap="square" lIns="0" tIns="0" rIns="0" bIns="0">
            <a:normAutofit/>
          </a:bodyPr>
          <a:lstStyle>
            <a:lvl1pPr algn="l" fontAlgn="base"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sl-SI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2024/2025                  KLARA OMERZEL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1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DA25B-3714-4796-A3A6-FAD13D7C4BDD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0" name="Pravokotnik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4" name="Pravokotnik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1" name="Pravokotnik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cxnSp>
        <p:nvCxnSpPr>
          <p:cNvPr id="22" name="Raven povezovalnik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avokotnik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sl-SI" noProof="0" dirty="0"/>
          </a:p>
        </p:txBody>
      </p:sp>
      <p:cxnSp>
        <p:nvCxnSpPr>
          <p:cNvPr id="23" name="Raven povezovalnik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avokotnik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7" name="Pravokotnik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8" name="Pravokotnik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29" name="Pravokotnik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30" name="Pravokotnik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cxnSp>
        <p:nvCxnSpPr>
          <p:cNvPr id="31" name="Raven povezovalnik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avokotnik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cxnSp>
        <p:nvCxnSpPr>
          <p:cNvPr id="33" name="Raven povezovalnik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819BF-6CD9-4C45-BBB4-97744F3D9EA7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6EFB-E016-4B5A-8F59-DC6D850C0387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9476-9FC8-47A2-9FFD-F7C7E0A9DBC6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AC74-83BF-4196-B8E5-BD0A8F4904BE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6" name="Pravokotnik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cxnSp>
        <p:nvCxnSpPr>
          <p:cNvPr id="7" name="Raven povezovalnik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otnik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0BE-BF48-476A-B0C8-B78A1051D94C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cxnSp>
        <p:nvCxnSpPr>
          <p:cNvPr id="10" name="Raven povezovalnik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otnik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6C6D-9670-4C17-BFCB-301C026596BC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8" name="Pravokotnik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7CD0-687D-4371-9760-3BC55E285324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sl-SI" noProof="0" smtClean="0"/>
              <a:t>‹#›</a:t>
            </a:fld>
            <a:endParaRPr lang="sl-SI" noProof="0" dirty="0"/>
          </a:p>
        </p:txBody>
      </p:sp>
      <p:cxnSp>
        <p:nvCxnSpPr>
          <p:cNvPr id="10" name="Raven povezovalnik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sl-SI" noProof="0" dirty="0"/>
          </a:p>
        </p:txBody>
      </p:sp>
      <p:sp>
        <p:nvSpPr>
          <p:cNvPr id="8" name="Pravokotnik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9" name="Pravokotnik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sl-SI" noProof="0" dirty="0"/>
          </a:p>
        </p:txBody>
      </p:sp>
      <p:sp>
        <p:nvSpPr>
          <p:cNvPr id="13" name="Pravokotnik 12"/>
          <p:cNvSpPr/>
          <p:nvPr/>
        </p:nvSpPr>
        <p:spPr>
          <a:xfrm>
            <a:off x="611717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noProof="0" dirty="0"/>
          </a:p>
        </p:txBody>
      </p:sp>
      <p:cxnSp>
        <p:nvCxnSpPr>
          <p:cNvPr id="14" name="Raven povezovalnik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ovezovalnik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D53237A-CCDB-4BB9-AF02-C6F6BA077A3D}" type="datetime1">
              <a:rPr lang="sl-SI" noProof="0" smtClean="0"/>
              <a:t>14. 01. 2025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l-SI" noProof="0"/>
              <a:t>Zdenko Potočar</a:t>
            </a:r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0" name="PoljeZBesedilom 9"/>
          <p:cNvSpPr txBox="1"/>
          <p:nvPr userDrawn="1"/>
        </p:nvSpPr>
        <p:spPr>
          <a:xfrm>
            <a:off x="624846" y="736219"/>
            <a:ext cx="5963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l-SI" sz="3200" dirty="0">
                <a:solidFill>
                  <a:schemeClr val="bg1"/>
                </a:solidFill>
              </a:rPr>
              <a:t>@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40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3.xml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41.GIF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image" Target="../media/image42.jpeg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notesSlide" Target="../notesSlides/notesSlide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2" Type="http://schemas.openxmlformats.org/officeDocument/2006/relationships/tags" Target="../tags/tag95.xml"/><Relationship Id="rId16" Type="http://schemas.openxmlformats.org/officeDocument/2006/relationships/image" Target="../media/image43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20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8.png"/><Relationship Id="rId4" Type="http://schemas.openxmlformats.org/officeDocument/2006/relationships/tags" Target="../tags/tag121.xml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ourcejuice.com/2008/03/11/share-your-expertise-cameron-adair-on-purchase-order-financing/s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3972" y="692696"/>
            <a:ext cx="10297144" cy="3374262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8800" b="1" i="0" dirty="0">
                <a:solidFill>
                  <a:srgbClr val="465562">
                    <a:lumMod val="75000"/>
                  </a:srgbClr>
                </a:solidFill>
                <a:latin typeface="Euphemia"/>
                <a:ea typeface="+mj-ea"/>
                <a:cs typeface="+mj-cs"/>
              </a:rPr>
              <a:t>INFORMATIKA</a:t>
            </a:r>
            <a:br>
              <a:rPr lang="sl-SI" sz="8800" b="1" i="0" dirty="0">
                <a:solidFill>
                  <a:srgbClr val="465562">
                    <a:lumMod val="75000"/>
                  </a:srgbClr>
                </a:solidFill>
                <a:latin typeface="Euphemia"/>
                <a:ea typeface="+mj-ea"/>
                <a:cs typeface="+mj-cs"/>
              </a:rPr>
            </a:br>
            <a:br>
              <a:rPr lang="sl-SI" sz="3200" b="1" i="0" dirty="0">
                <a:solidFill>
                  <a:srgbClr val="465562">
                    <a:lumMod val="75000"/>
                  </a:srgbClr>
                </a:solidFill>
                <a:latin typeface="Euphemia"/>
                <a:ea typeface="+mj-ea"/>
                <a:cs typeface="+mj-cs"/>
              </a:rPr>
            </a:br>
            <a:endParaRPr lang="sl-SI" sz="3200" b="1" i="0" dirty="0">
              <a:solidFill>
                <a:srgbClr val="465562">
                  <a:lumMod val="75000"/>
                </a:srgbClr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89956" y="6021288"/>
            <a:ext cx="7516442" cy="360039"/>
          </a:xfrm>
        </p:spPr>
        <p:txBody>
          <a:bodyPr>
            <a:normAutofit lnSpcReduction="10000"/>
          </a:bodyPr>
          <a:lstStyle/>
          <a:p>
            <a:r>
              <a:rPr lang="sl-SI" altLang="en-US" sz="2000" b="1" dirty="0"/>
              <a:t>ZDENKO POTOČAR, univ.dipl.org</a:t>
            </a:r>
            <a:r>
              <a:rPr lang="sl-SI" altLang="en-US" sz="2000" dirty="0"/>
              <a:t>.</a:t>
            </a:r>
          </a:p>
        </p:txBody>
      </p:sp>
      <p:pic>
        <p:nvPicPr>
          <p:cNvPr id="6" name="Picture 2" descr="http://www.sc-nm.com/e-gradivo/rai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71" y="3932485"/>
            <a:ext cx="1079500" cy="769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00683" y="4869111"/>
            <a:ext cx="2376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1000" dirty="0"/>
              <a:t>Osnovni pojmi informacijske tehnologije</a:t>
            </a:r>
          </a:p>
        </p:txBody>
      </p:sp>
      <p:pic>
        <p:nvPicPr>
          <p:cNvPr id="8" name="Picture 4" descr="demo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196" y="3861048"/>
            <a:ext cx="1143000" cy="81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533452" y="5122586"/>
            <a:ext cx="237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1000" dirty="0">
                <a:hlinkClick r:id="" action="ppaction://noaction"/>
              </a:rPr>
              <a:t>Strojna oprema</a:t>
            </a:r>
            <a:endParaRPr lang="sl-SI" altLang="en-US" sz="1000" dirty="0"/>
          </a:p>
        </p:txBody>
      </p:sp>
      <p:pic>
        <p:nvPicPr>
          <p:cNvPr id="10" name="Picture 9" descr="040_10_themen_fo_software_1_lg_127863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1858" y="3861049"/>
            <a:ext cx="1246188" cy="87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517033" y="4942136"/>
            <a:ext cx="237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1000" dirty="0"/>
              <a:t>Programska oprema</a:t>
            </a:r>
          </a:p>
        </p:txBody>
      </p:sp>
      <p:pic>
        <p:nvPicPr>
          <p:cNvPr id="12" name="Picture 13" descr="Global%2520Network%2520Web%2520Ima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422" y="3861048"/>
            <a:ext cx="1285875" cy="881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606183" y="4869111"/>
            <a:ext cx="237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1000" dirty="0"/>
              <a:t>Računalniška omrežja</a:t>
            </a:r>
          </a:p>
        </p:txBody>
      </p:sp>
      <p:sp>
        <p:nvSpPr>
          <p:cNvPr id="14" name="Text Box 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08858" y="4819025"/>
            <a:ext cx="237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altLang="en-US" sz="1000" dirty="0">
                <a:hlinkClick r:id="" action="ppaction://noaction"/>
              </a:rPr>
              <a:t>Zgodovina računalništva</a:t>
            </a:r>
            <a:endParaRPr lang="sl-SI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KOLIČINA INFORMACIJ</a:t>
            </a:r>
          </a:p>
        </p:txBody>
      </p:sp>
      <p:sp>
        <p:nvSpPr>
          <p:cNvPr id="5222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/>
              <a:t>Informacija je nekaj abstraktnega. </a:t>
            </a:r>
          </a:p>
          <a:p>
            <a:pPr eaLnBrk="1" hangingPunct="1"/>
            <a:r>
              <a:rPr lang="sl-SI" altLang="en-US"/>
              <a:t>Ne moremo je prijeti. </a:t>
            </a:r>
          </a:p>
          <a:p>
            <a:pPr eaLnBrk="1" hangingPunct="1"/>
            <a:r>
              <a:rPr lang="sl-SI" altLang="en-US"/>
              <a:t>Informacija nastane, ko jo zvemo prvič.</a:t>
            </a:r>
          </a:p>
          <a:p>
            <a:pPr eaLnBrk="1" hangingPunct="1"/>
            <a:r>
              <a:rPr lang="sl-SI" altLang="en-US"/>
              <a:t>Ko jo slišimo drugič, tretjič nismo zvedeli nič novega – ti ni več informacija.</a:t>
            </a:r>
          </a:p>
          <a:p>
            <a:pPr eaLnBrk="1" hangingPunct="1"/>
            <a:r>
              <a:rPr lang="sl-SI" altLang="en-US"/>
              <a:t>Kako informacije izmerimo?</a:t>
            </a:r>
          </a:p>
        </p:txBody>
      </p:sp>
      <p:pic>
        <p:nvPicPr>
          <p:cNvPr id="52230" name="Picture 2" descr="http://www.vaughns-1-pagers.com/science/geiger-counters/meter-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663" y="4643438"/>
            <a:ext cx="215106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7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KOLIČINA INFORMACIJ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Informacije merimo z biti.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Angleško = </a:t>
            </a:r>
            <a:r>
              <a:rPr lang="sl-SI" b="1" dirty="0" err="1"/>
              <a:t>bi</a:t>
            </a:r>
            <a:r>
              <a:rPr lang="sl-SI" dirty="0" err="1"/>
              <a:t>nary</a:t>
            </a:r>
            <a:r>
              <a:rPr lang="sl-SI" dirty="0"/>
              <a:t> </a:t>
            </a:r>
            <a:r>
              <a:rPr lang="sl-SI" dirty="0" err="1"/>
              <a:t>digi</a:t>
            </a:r>
            <a:r>
              <a:rPr lang="sl-SI" b="1" dirty="0" err="1"/>
              <a:t>t</a:t>
            </a:r>
            <a:r>
              <a:rPr lang="sl-SI" b="1" dirty="0"/>
              <a:t> = bit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1 bit je tista količina informacij, ki nam poda odgovor na vprašanje kjer sta možna dva enako verjetna odgovora.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Primer: met kovanca.</a:t>
            </a:r>
          </a:p>
          <a:p>
            <a:pPr marL="640080" lvl="1">
              <a:buFont typeface="Wingdings 2"/>
              <a:buChar char=""/>
              <a:defRPr/>
            </a:pPr>
            <a:r>
              <a:rPr lang="sl-SI" dirty="0"/>
              <a:t>cifra, grb – 2 enako verjetna možna izida </a:t>
            </a:r>
          </a:p>
          <a:p>
            <a:pPr marL="640080" lvl="1">
              <a:buFont typeface="Wingdings 2"/>
              <a:buChar char=""/>
              <a:defRPr/>
            </a:pPr>
            <a:r>
              <a:rPr lang="sl-SI" dirty="0"/>
              <a:t>količina prejete informacije je 1 bit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53254" name="Picture 2" descr="http://colos.fri.uni-lj.si/ERI/INFORMATIKA/Podatki_in_informacije/slike/eu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0537" y="3429000"/>
            <a:ext cx="1104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5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KOLIČINA INFORMACIJ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igralna barva naključno izbrane karte </a:t>
            </a:r>
          </a:p>
          <a:p>
            <a:pPr marL="640080" lvl="1">
              <a:buFont typeface="Wingdings 2"/>
              <a:buChar char=""/>
              <a:defRPr/>
            </a:pPr>
            <a:r>
              <a:rPr lang="sl-SI" dirty="0"/>
              <a:t>srce, karo, pik, križ – 4 enako verjetni izid </a:t>
            </a:r>
          </a:p>
          <a:p>
            <a:pPr marL="640080" lvl="1">
              <a:buFont typeface="Wingdings 2"/>
              <a:buChar char=""/>
              <a:defRPr/>
            </a:pPr>
            <a:r>
              <a:rPr lang="sl-SI" dirty="0"/>
              <a:t>količina prejete informacije je 2 bita </a:t>
            </a:r>
          </a:p>
          <a:p>
            <a:pPr marL="640080" lvl="1">
              <a:buFont typeface="Wingdings 2"/>
              <a:buChar char=""/>
              <a:defRPr/>
            </a:pPr>
            <a:endParaRPr lang="sl-SI" dirty="0"/>
          </a:p>
          <a:p>
            <a:pPr marL="640080" lvl="1"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Ugotovi: Koliko bitov informacij potrebuješ, da izveš v katerem nadstropju hiše živi Miha?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l-SI" dirty="0"/>
              <a:t>	(Hiša ima 8 nadstropij.)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640080" lvl="1">
              <a:buFont typeface="Wingdings 2"/>
              <a:buChar char=""/>
              <a:defRPr/>
            </a:pPr>
            <a:endParaRPr lang="sl-SI" dirty="0"/>
          </a:p>
          <a:p>
            <a:pPr marL="640080" lvl="1"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Opazimo lahko, da je število izidov enako številu 2, potenciranemu s količino informacije.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Met kovanca: 2 = 2</a:t>
            </a:r>
            <a:r>
              <a:rPr lang="sl-SI" baseline="30000" dirty="0"/>
              <a:t>1</a:t>
            </a:r>
            <a:r>
              <a:rPr lang="sl-SI" dirty="0"/>
              <a:t>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Igralna barva kart: 4 = 2</a:t>
            </a:r>
            <a:r>
              <a:rPr lang="sl-SI" baseline="30000" dirty="0"/>
              <a:t>2</a:t>
            </a:r>
            <a:r>
              <a:rPr lang="sl-SI" dirty="0"/>
              <a:t>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razred hiša: 8 = 2</a:t>
            </a:r>
            <a:r>
              <a:rPr lang="sl-SI" baseline="30000" dirty="0"/>
              <a:t>3</a:t>
            </a:r>
            <a:r>
              <a:rPr lang="sl-SI" dirty="0"/>
              <a:t>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b="1" dirty="0"/>
              <a:t>Primer 2:</a:t>
            </a:r>
            <a:r>
              <a:rPr lang="sl-SI" dirty="0"/>
              <a:t>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Izid poskusa z 32 enakovrednimi možnostmi je vreden 5 bitov (5 enot), ker velja: 2</a:t>
            </a:r>
            <a:r>
              <a:rPr lang="sl-SI" baseline="30000" dirty="0"/>
              <a:t>5</a:t>
            </a:r>
            <a:r>
              <a:rPr lang="sl-SI" dirty="0"/>
              <a:t> = 32.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Če število izidov poskusa ni natančno enako potenci števila 2, ga "popravimo" na naslednjo višjo potenco števila 2.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10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KOLIČINA INFORMACIJ</a:t>
            </a:r>
          </a:p>
        </p:txBody>
      </p:sp>
      <p:sp>
        <p:nvSpPr>
          <p:cNvPr id="5529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/>
              <a:t>Matematično izračun:</a:t>
            </a:r>
          </a:p>
          <a:p>
            <a:pPr eaLnBrk="1" hangingPunct="1"/>
            <a:r>
              <a:rPr lang="sl-SI" altLang="en-US"/>
              <a:t>Če rečemo, da je število možnih, enako verjetnih  odgovorov </a:t>
            </a:r>
            <a:r>
              <a:rPr lang="sl-SI" altLang="en-US" i="1"/>
              <a:t>n, </a:t>
            </a:r>
            <a:r>
              <a:rPr lang="sl-SI" altLang="en-US"/>
              <a:t>lahko količino informacije </a:t>
            </a:r>
            <a:r>
              <a:rPr lang="sl-SI" altLang="en-US" i="1"/>
              <a:t>I</a:t>
            </a:r>
            <a:r>
              <a:rPr lang="sl-SI" altLang="en-US"/>
              <a:t> izračunamo po enačbi: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en-US" i="1"/>
              <a:t>			I = log </a:t>
            </a:r>
            <a:r>
              <a:rPr lang="sl-SI" altLang="en-US" i="1" baseline="-25000"/>
              <a:t>2</a:t>
            </a:r>
            <a:r>
              <a:rPr lang="sl-SI" altLang="en-US" i="1"/>
              <a:t> n</a:t>
            </a:r>
            <a:endParaRPr lang="sl-SI" altLang="en-US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en-US"/>
              <a:t> </a:t>
            </a:r>
          </a:p>
        </p:txBody>
      </p: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87" y="5143500"/>
            <a:ext cx="7277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6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 dirty="0"/>
              <a:t>KOLIČINA PODATKOV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876" y="2204864"/>
            <a:ext cx="1052757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748CF7-EF48-A06E-6D70-2194255E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KOLIČINA PODATKOV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A5499A-C0DA-0CED-6AF4-9008B136F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sz="5600" b="1" dirty="0"/>
              <a:t>Kilobajt (KB)</a:t>
            </a:r>
            <a:endParaRPr lang="sl-SI" sz="5600" dirty="0"/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Ena kratka besedilna datoteka (npr. dokument z 1000 znaki brez slik) zavzame približno 1 KB.</a:t>
            </a:r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SMS sporočilo z nekaj vrsticami besedila.</a:t>
            </a:r>
          </a:p>
          <a:p>
            <a:pPr marL="0" indent="0">
              <a:buNone/>
            </a:pPr>
            <a:r>
              <a:rPr lang="sl-SI" sz="5600" b="1" dirty="0"/>
              <a:t>Megabajt (MB)</a:t>
            </a:r>
            <a:endParaRPr lang="sl-SI" sz="5600" dirty="0"/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Ena kakovostna slika v formatu JPG zavzame približno 1–5 MB.</a:t>
            </a:r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Pesem v formatu MP3 običajno zavzame okoli 3–5 MB.</a:t>
            </a:r>
          </a:p>
          <a:p>
            <a:pPr marL="0" indent="0">
              <a:buNone/>
            </a:pPr>
            <a:r>
              <a:rPr lang="sl-SI" sz="5600" b="1" dirty="0"/>
              <a:t>Gigabajt (GB)</a:t>
            </a:r>
            <a:endParaRPr lang="sl-SI" sz="5600" dirty="0"/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En film v standardni ločljivosti (SD) lahko zavzame približno 1–2 GB.</a:t>
            </a:r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Enourni video na </a:t>
            </a:r>
            <a:r>
              <a:rPr lang="sl-SI" sz="4800" dirty="0" err="1"/>
              <a:t>YouTubu</a:t>
            </a:r>
            <a:r>
              <a:rPr lang="sl-SI" sz="4800" dirty="0"/>
              <a:t> v HD ločljivosti lahko zavzame približno 2 GB prenosa podatkov.</a:t>
            </a:r>
          </a:p>
          <a:p>
            <a:pPr marL="0" indent="0">
              <a:buNone/>
            </a:pPr>
            <a:r>
              <a:rPr lang="sl-SI" sz="5600" b="1" dirty="0"/>
              <a:t>Terabajt (TB)</a:t>
            </a:r>
            <a:endParaRPr lang="sl-SI" sz="5600" dirty="0"/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Zmogljivost običajnega trdega diska za domačo uporabo je 1–2 TB.</a:t>
            </a:r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Približno 250.000 pesmi ali 500 filmov v standardni ločljivosti.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43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748CF7-EF48-A06E-6D70-2194255E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A5499A-C0DA-0CED-6AF4-9008B136F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sl-SI" sz="4800" dirty="0"/>
          </a:p>
          <a:p>
            <a:pPr marL="0" indent="0">
              <a:buNone/>
            </a:pPr>
            <a:r>
              <a:rPr lang="sl-SI" sz="5600" b="1" dirty="0" err="1"/>
              <a:t>Petabajt</a:t>
            </a:r>
            <a:r>
              <a:rPr lang="sl-SI" sz="5600" b="1" dirty="0"/>
              <a:t> (PB)</a:t>
            </a:r>
            <a:endParaRPr lang="sl-SI" sz="5600" dirty="0"/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Celoten arhiv Facebook objav, fotografij in videoposnetkov za več let (približno 5 PB).</a:t>
            </a:r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1 PB bi lahko shranil vse digitalizirane vsebine večje univerzitetne knjižnice.</a:t>
            </a:r>
          </a:p>
          <a:p>
            <a:pPr marL="0" indent="0">
              <a:buNone/>
            </a:pPr>
            <a:r>
              <a:rPr lang="sl-SI" sz="5600" b="1" dirty="0" err="1"/>
              <a:t>Eksabajt</a:t>
            </a:r>
            <a:r>
              <a:rPr lang="sl-SI" sz="5600" b="1" dirty="0"/>
              <a:t> (EB)</a:t>
            </a:r>
            <a:endParaRPr lang="sl-SI" sz="5600" dirty="0"/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Celoten internetni promet na svetu v nekaj dneh znaša približno 1 EB.</a:t>
            </a:r>
          </a:p>
          <a:p>
            <a:pPr marL="742950" lvl="1" indent="-285750">
              <a:buFont typeface="+mj-lt"/>
              <a:buAutoNum type="arabicPeriod"/>
            </a:pPr>
            <a:r>
              <a:rPr lang="sl-SI" sz="4800" dirty="0" err="1"/>
              <a:t>Netflixova</a:t>
            </a:r>
            <a:r>
              <a:rPr lang="sl-SI" sz="4800" dirty="0"/>
              <a:t> celotna zbirka filmov in serij bi zavzela manj kot 1 EB.</a:t>
            </a:r>
          </a:p>
          <a:p>
            <a:pPr marL="0" indent="0">
              <a:buNone/>
            </a:pPr>
            <a:r>
              <a:rPr lang="sl-SI" sz="5600" b="1" dirty="0" err="1"/>
              <a:t>Zetabajt</a:t>
            </a:r>
            <a:r>
              <a:rPr lang="sl-SI" sz="5600" b="1" dirty="0"/>
              <a:t> (ZB)</a:t>
            </a:r>
            <a:endParaRPr lang="sl-SI" sz="5600" dirty="0"/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Celoten digitalni podatkovni svet v letu 2025 je ocenjen na približno 175 ZB.</a:t>
            </a:r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1 ZB je dovolj za shranjevanje 250 milijard DVD-jev.</a:t>
            </a:r>
          </a:p>
          <a:p>
            <a:pPr marL="0" indent="0">
              <a:buNone/>
            </a:pPr>
            <a:r>
              <a:rPr lang="sl-SI" sz="5600" b="1" dirty="0" err="1"/>
              <a:t>Jotabajt</a:t>
            </a:r>
            <a:r>
              <a:rPr lang="sl-SI" sz="5600" b="1" dirty="0"/>
              <a:t> (YB)</a:t>
            </a:r>
            <a:endParaRPr lang="sl-SI" sz="5600" dirty="0"/>
          </a:p>
          <a:p>
            <a:pPr marL="742950" lvl="1" indent="-285750">
              <a:buFont typeface="+mj-lt"/>
              <a:buAutoNum type="arabicPeriod"/>
            </a:pPr>
            <a:r>
              <a:rPr lang="sl-SI" sz="4800" dirty="0"/>
              <a:t>Ta količina podatkov trenutno ni praktično dosegljiva, vendar bi lahko shranila vse podatke, ki so jih kdaj ustvarili ljudje v zgodovini, več tisočkrat.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94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RAČUNALNIK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Računalnik je stroj.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Računalnik ne zna samo računati.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Računalnik je naprava, ki dopolnjuje človekove miselne procese.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Računalnik zna iskati podatke, obdelovati podatke ter na različne načine posredovati podatke.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57350" name="Picture 2" descr="http://www.nakupovanje.net/images/T/Lenovo-ThinkCentre-A55-E4500-osebni-racunalnik-namizni-racunalnik--11574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037" y="928688"/>
            <a:ext cx="280193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5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RAČUNALNIŠTVO</a:t>
            </a:r>
          </a:p>
        </p:txBody>
      </p:sp>
      <p:sp>
        <p:nvSpPr>
          <p:cNvPr id="583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b="1"/>
              <a:t>Računalništvo</a:t>
            </a:r>
            <a:r>
              <a:rPr lang="sl-SI" altLang="en-US"/>
              <a:t> je veda o računalnikih in o uporabi računalnika.</a:t>
            </a:r>
          </a:p>
          <a:p>
            <a:pPr eaLnBrk="1" hangingPunct="1"/>
            <a:endParaRPr lang="sl-SI" altLang="en-US"/>
          </a:p>
        </p:txBody>
      </p:sp>
      <p:pic>
        <p:nvPicPr>
          <p:cNvPr id="58374" name="Picture 2" descr="http://flogi.blog.siol.net/files/2007/10/racunalnik_kaput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2157413"/>
            <a:ext cx="45720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RAČUNALNIŠKA PISMENOST</a:t>
            </a:r>
          </a:p>
        </p:txBody>
      </p:sp>
      <p:sp>
        <p:nvSpPr>
          <p:cNvPr id="5939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/>
              <a:t>Računalniška pismenost so: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en-US"/>
              <a:t>	znanje in veščine, ki omogočajo učinkovito in uspešno uporabo računalnika, računalniških programov in z računalnikom povezane računalniške tehnologije.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en-US"/>
          </a:p>
        </p:txBody>
      </p:sp>
      <p:pic>
        <p:nvPicPr>
          <p:cNvPr id="57350" name="Picture 2" descr="http://admin.mojedelo.com/upload/slike/IMG_00542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9570" y="3643314"/>
            <a:ext cx="4477222" cy="298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332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sl-SI" dirty="0"/>
              <a:t>OSNOVNI POJMI </a:t>
            </a:r>
            <a:br>
              <a:rPr lang="sl-SI" dirty="0"/>
            </a:br>
            <a:r>
              <a:rPr lang="sl-SI" dirty="0"/>
              <a:t>INFORMACIJSKE TEHNOLOGIJE</a:t>
            </a:r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http://www.sc-nm.com/e-gradivo/ra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1196" y="1844824"/>
            <a:ext cx="292782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86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slov 1"/>
          <p:cNvSpPr>
            <a:spLocks noGrp="1"/>
          </p:cNvSpPr>
          <p:nvPr>
            <p:ph type="title"/>
          </p:nvPr>
        </p:nvSpPr>
        <p:spPr>
          <a:xfrm>
            <a:off x="1990725" y="47625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en-US"/>
              <a:t>INFORMATIKA</a:t>
            </a:r>
          </a:p>
        </p:txBody>
      </p:sp>
      <p:sp>
        <p:nvSpPr>
          <p:cNvPr id="60419" name="Ograda vsebine 2"/>
          <p:cNvSpPr>
            <a:spLocks noGrp="1"/>
          </p:cNvSpPr>
          <p:nvPr>
            <p:ph idx="1"/>
          </p:nvPr>
        </p:nvSpPr>
        <p:spPr>
          <a:xfrm>
            <a:off x="1979612" y="1600201"/>
            <a:ext cx="8229600" cy="48291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sl-SI" altLang="en-US" sz="2400"/>
              <a:t>Z informacijami si širimo znanje.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en-US" sz="2400"/>
              <a:t>Za prave informacije smo pripravljeni odšteti veliko denarja.</a:t>
            </a:r>
          </a:p>
          <a:p>
            <a:pPr eaLnBrk="1" hangingPunct="1">
              <a:lnSpc>
                <a:spcPct val="80000"/>
              </a:lnSpc>
            </a:pPr>
            <a:endParaRPr lang="sl-SI" altLang="en-US" sz="2400"/>
          </a:p>
          <a:p>
            <a:pPr eaLnBrk="1" hangingPunct="1">
              <a:lnSpc>
                <a:spcPct val="80000"/>
              </a:lnSpc>
            </a:pPr>
            <a:endParaRPr lang="sl-SI" altLang="en-US" sz="2400"/>
          </a:p>
          <a:p>
            <a:pPr eaLnBrk="1" hangingPunct="1">
              <a:lnSpc>
                <a:spcPct val="80000"/>
              </a:lnSpc>
            </a:pPr>
            <a:endParaRPr lang="sl-SI" altLang="en-US" sz="2400"/>
          </a:p>
          <a:p>
            <a:pPr eaLnBrk="1" hangingPunct="1">
              <a:lnSpc>
                <a:spcPct val="80000"/>
              </a:lnSpc>
            </a:pPr>
            <a:endParaRPr lang="sl-SI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l-SI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l-SI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sl-SI" altLang="en-US" sz="24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l-SI" altLang="en-US" sz="2400"/>
              <a:t>Informatika je vedo o informacijah.</a:t>
            </a:r>
          </a:p>
          <a:p>
            <a:pPr eaLnBrk="1" hangingPunct="1">
              <a:lnSpc>
                <a:spcPct val="80000"/>
              </a:lnSpc>
            </a:pPr>
            <a:r>
              <a:rPr lang="sl-SI" altLang="en-US" sz="2400"/>
              <a:t>Informatika raziskuje vrste in značilnosti informacij.</a:t>
            </a:r>
          </a:p>
        </p:txBody>
      </p:sp>
      <p:pic>
        <p:nvPicPr>
          <p:cNvPr id="58374" name="Picture 2" descr="http://www.delo.si/assets/media/picture/iman/2007_08/sz5_borza.nemcija.epa.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60" y="2428868"/>
            <a:ext cx="4562804" cy="30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3166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INFORMACIJSKA TEHNOLOGIJA - IT</a:t>
            </a:r>
          </a:p>
        </p:txBody>
      </p:sp>
      <p:sp>
        <p:nvSpPr>
          <p:cNvPr id="61443" name="Ograda vsebine 2"/>
          <p:cNvSpPr>
            <a:spLocks noGrp="1"/>
          </p:cNvSpPr>
          <p:nvPr>
            <p:ph idx="1"/>
          </p:nvPr>
        </p:nvSpPr>
        <p:spPr>
          <a:xfrm>
            <a:off x="5808662" y="1600201"/>
            <a:ext cx="4400550" cy="4525963"/>
          </a:xfrm>
        </p:spPr>
        <p:txBody>
          <a:bodyPr/>
          <a:lstStyle/>
          <a:p>
            <a:pPr eaLnBrk="1" hangingPunct="1"/>
            <a:r>
              <a:rPr lang="sl-SI" altLang="en-US"/>
              <a:t>Informacijska tehnologija je skupek postopkov in pripomočkov za hitro in učinkovito posredovanje podatkov.</a:t>
            </a:r>
          </a:p>
        </p:txBody>
      </p:sp>
      <p:pic>
        <p:nvPicPr>
          <p:cNvPr id="59398" name="Picture 2" descr="http://www.ezadar.hr/repository/image_raw/17851/large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912" y="1643064"/>
            <a:ext cx="36004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291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3436" y="428625"/>
            <a:ext cx="10261616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dirty="0"/>
              <a:t>DRUŽBA IN RAZVOJ INFORMACIJKIH TEHNOLOGIJ</a:t>
            </a:r>
          </a:p>
        </p:txBody>
      </p:sp>
      <p:sp>
        <p:nvSpPr>
          <p:cNvPr id="62467" name="Ograda vsebine 2"/>
          <p:cNvSpPr>
            <a:spLocks noGrp="1"/>
          </p:cNvSpPr>
          <p:nvPr>
            <p:ph idx="1"/>
          </p:nvPr>
        </p:nvSpPr>
        <p:spPr>
          <a:xfrm>
            <a:off x="1593437" y="1600200"/>
            <a:ext cx="4789008" cy="4572000"/>
          </a:xfrm>
        </p:spPr>
        <p:txBody>
          <a:bodyPr>
            <a:normAutofit/>
          </a:bodyPr>
          <a:lstStyle/>
          <a:p>
            <a:r>
              <a:rPr lang="sl-SI" sz="1600" dirty="0"/>
              <a:t>RAZMISLITE:</a:t>
            </a:r>
          </a:p>
          <a:p>
            <a:endParaRPr lang="sl-SI" sz="1600" dirty="0"/>
          </a:p>
          <a:p>
            <a:r>
              <a:rPr lang="sl-SI" sz="1600" dirty="0"/>
              <a:t>Kakšen vpliv ima razvoj tehnologij na družbo?</a:t>
            </a:r>
          </a:p>
          <a:p>
            <a:r>
              <a:rPr lang="sl-SI" sz="1600" dirty="0"/>
              <a:t>Ali morda družba vpliva na razvoj tehnologij? </a:t>
            </a:r>
          </a:p>
          <a:p>
            <a:r>
              <a:rPr lang="sl-SI" sz="1600" dirty="0"/>
              <a:t>Od česa je odvisna stopnja družbenega razvoja?</a:t>
            </a:r>
          </a:p>
          <a:p>
            <a:r>
              <a:rPr lang="sl-SI" sz="1600" dirty="0"/>
              <a:t>Pogosto se omenja besedna zveza »informacijska družba«. </a:t>
            </a:r>
          </a:p>
          <a:p>
            <a:r>
              <a:rPr lang="sl-SI" sz="1600" dirty="0"/>
              <a:t>Kdaj postane neka družba »informacijska« in kakšen vpliv ima informacijska tehnologija na demokratičnost oz. nedemokratičnost neke družbe?</a:t>
            </a:r>
          </a:p>
          <a:p>
            <a:pPr eaLnBrk="1" hangingPunct="1"/>
            <a:endParaRPr lang="sl-SI" altLang="en-US" sz="1600" dirty="0"/>
          </a:p>
        </p:txBody>
      </p:sp>
      <p:pic>
        <p:nvPicPr>
          <p:cNvPr id="4098" name="Picture 2" descr="https://lusy.fri.uni-lj.si/ucbenik/book/1501/img/nokia-623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232" y="1592436"/>
            <a:ext cx="5213820" cy="346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l-SI" dirty="0"/>
              <a:t>VLOGA IN POMEN INFORMACIJ V SODOBNI DRUŽBI</a:t>
            </a:r>
          </a:p>
        </p:txBody>
      </p:sp>
      <p:sp>
        <p:nvSpPr>
          <p:cNvPr id="6246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/>
              <a:t>V razvoju človeške družbe so se zgodile tri velike revolucije: </a:t>
            </a:r>
          </a:p>
          <a:p>
            <a:pPr lvl="1" eaLnBrk="1" hangingPunct="1"/>
            <a:r>
              <a:rPr lang="sl-SI" altLang="en-US"/>
              <a:t>agrarna, </a:t>
            </a:r>
          </a:p>
          <a:p>
            <a:pPr lvl="1" eaLnBrk="1" hangingPunct="1"/>
            <a:r>
              <a:rPr lang="sl-SI" altLang="en-US"/>
              <a:t>industrijska in </a:t>
            </a:r>
          </a:p>
          <a:p>
            <a:pPr lvl="1" eaLnBrk="1" hangingPunct="1"/>
            <a:r>
              <a:rPr lang="sl-SI" altLang="en-US"/>
              <a:t>informacijska. </a:t>
            </a:r>
          </a:p>
          <a:p>
            <a:pPr eaLnBrk="1" hangingPunct="1"/>
            <a:endParaRPr lang="sl-SI" altLang="en-US"/>
          </a:p>
        </p:txBody>
      </p:sp>
      <p:pic>
        <p:nvPicPr>
          <p:cNvPr id="60422" name="Picture 2" descr="http://www.ne-odvisen.si/images/iman/str.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820" y="2714621"/>
            <a:ext cx="4539963" cy="301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098" name="Picture 2" descr="https://lusy.fri.uni-lj.si/ucbenik/book/1501/img/nokia-623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436" y="3998315"/>
            <a:ext cx="3303046" cy="21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4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INFORMACIJSKA DRUŽBA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Agrarna družba je povzročila prehod v agrarno družbo, ko se je več kot polovica prebivalstva ukvarjala s poljedelstvom.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Industrijska revolucija je povzročila prehod v industrijsko družbo, ko je bilo največ aktivnega prebivalstva zaposlenega v industriji.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Informacijska revolucija povzroči prehod v informacijsko družbo takrat, ko se največ ljudi ukvarja z obdelavo podatkov in opravljanjem informacijskih storitev. 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3752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slov 1"/>
          <p:cNvSpPr>
            <a:spLocks noGrp="1"/>
          </p:cNvSpPr>
          <p:nvPr>
            <p:ph type="title"/>
          </p:nvPr>
        </p:nvSpPr>
        <p:spPr>
          <a:xfrm>
            <a:off x="1845939" y="428625"/>
            <a:ext cx="9530297" cy="85725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VPLIV INFORMACIJSKIH TEHNOLOGIJ NA RAZVOJ DRUŽBE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93436" y="1600200"/>
            <a:ext cx="7309287" cy="45720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sl-SI" sz="1700" dirty="0"/>
              <a:t>Informacijska družba pomeni stopnjo razvoja v družbi.</a:t>
            </a:r>
          </a:p>
          <a:p>
            <a:pPr>
              <a:lnSpc>
                <a:spcPct val="170000"/>
              </a:lnSpc>
            </a:pPr>
            <a:r>
              <a:rPr lang="sl-SI" sz="1700" dirty="0"/>
              <a:t>V informacijski družbi ima znanje osrednjo vlogo.</a:t>
            </a:r>
          </a:p>
          <a:p>
            <a:endParaRPr lang="sl-SI" sz="1800" dirty="0"/>
          </a:p>
          <a:p>
            <a:r>
              <a:rPr lang="sl-SI" sz="1800" dirty="0"/>
              <a:t>Značilnosti informacijske družbe: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1600" dirty="0"/>
              <a:t>visoka stopnja tehnološkega razvoja,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1600" dirty="0"/>
              <a:t>razvoj storitvenega gospodarstva,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1600" dirty="0"/>
              <a:t>prilagoditev poklicev in področij dela,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1600" dirty="0"/>
              <a:t>spremembe v dojemanju prostora,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1600" dirty="0"/>
              <a:t>spremembe v kulturi.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548" y="2204864"/>
            <a:ext cx="4338228" cy="347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slov 1"/>
          <p:cNvSpPr>
            <a:spLocks noGrp="1"/>
          </p:cNvSpPr>
          <p:nvPr>
            <p:ph type="title"/>
          </p:nvPr>
        </p:nvSpPr>
        <p:spPr>
          <a:xfrm>
            <a:off x="1845939" y="428625"/>
            <a:ext cx="9530297" cy="857250"/>
          </a:xfrm>
        </p:spPr>
        <p:txBody>
          <a:bodyPr>
            <a:normAutofit fontScale="90000"/>
          </a:bodyPr>
          <a:lstStyle/>
          <a:p>
            <a:r>
              <a:rPr lang="sl-SI" dirty="0"/>
              <a:t>Značilnosti informacijske družbe:</a:t>
            </a:r>
            <a:br>
              <a:rPr lang="sl-SI" dirty="0"/>
            </a:br>
            <a:r>
              <a:rPr lang="sl-SI" b="1" dirty="0"/>
              <a:t>VISOKA STOPNJA TEHNOLOŠKEGA RAZVOJA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93437" y="2132856"/>
            <a:ext cx="5437080" cy="4039344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1600" dirty="0"/>
              <a:t>Nastanek in razvoj informatike je potekal v družbah z najvišje razvitimi tehnološkimi okolji.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1600" dirty="0"/>
              <a:t>Večina novih tehnologij, ki omogočajo obstoj informacijske družbe, se je uveljavil na začetku sedemdesetih.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1600" dirty="0"/>
              <a:t>Najpomembnejši tehnološki preboj za razvoj novih informacijskih tehnologij je temeljil na prehodu z analogne na digitalno tehnologijo.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1600" dirty="0"/>
              <a:t>Prehod z analogne na digitalne tehnologije imenujemo tudi digitalna revolucija.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786" y="2132856"/>
            <a:ext cx="405045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slov 1"/>
          <p:cNvSpPr>
            <a:spLocks noGrp="1"/>
          </p:cNvSpPr>
          <p:nvPr>
            <p:ph type="title"/>
          </p:nvPr>
        </p:nvSpPr>
        <p:spPr>
          <a:xfrm>
            <a:off x="1845939" y="428625"/>
            <a:ext cx="9530297" cy="857250"/>
          </a:xfrm>
        </p:spPr>
        <p:txBody>
          <a:bodyPr>
            <a:normAutofit fontScale="90000"/>
          </a:bodyPr>
          <a:lstStyle/>
          <a:p>
            <a:r>
              <a:rPr lang="sl-SI" dirty="0"/>
              <a:t>Značilnosti informacijske družbe:</a:t>
            </a:r>
            <a:br>
              <a:rPr lang="sl-SI" dirty="0"/>
            </a:br>
            <a:r>
              <a:rPr lang="sl-SI" b="1" dirty="0"/>
              <a:t>RAZVOJ STORITVENEGA GOSPODARSTVA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93437" y="1600200"/>
            <a:ext cx="5293064" cy="4572000"/>
          </a:xfrm>
        </p:spPr>
        <p:txBody>
          <a:bodyPr>
            <a:normAutofit lnSpcReduction="10000"/>
          </a:bodyPr>
          <a:lstStyle/>
          <a:p>
            <a:endParaRPr lang="sl-SI" sz="1800" dirty="0"/>
          </a:p>
          <a:p>
            <a:r>
              <a:rPr lang="sl-SI" sz="1800" dirty="0"/>
              <a:t>Gospodarstvo informacijske družbe v pomembnem delu temelji na delih gospodarstva, ki ne vključujejo predelave materialnih surovin ali izdelave materialnih izdelkov in so posledica razvoja novih tehnologij. </a:t>
            </a:r>
          </a:p>
          <a:p>
            <a:r>
              <a:rPr lang="sl-SI" sz="1800" dirty="0"/>
              <a:t>Večina prihodkov in dela informacijskih družb tako ni več vezana na dejavnost kmetijstva ali industrije, temveč na storitvene dejavnosti.</a:t>
            </a:r>
          </a:p>
          <a:p>
            <a:r>
              <a:rPr lang="sl-SI" sz="1800" dirty="0"/>
              <a:t>Del gospodarstva, ki ne temelji na industriji, imenujemo tudi terciarni sektor ali storitveni sektor. </a:t>
            </a:r>
          </a:p>
          <a:p>
            <a:r>
              <a:rPr lang="sl-SI" sz="1800" dirty="0"/>
              <a:t>Primeri storitvenih dejavnosti terciarnega sektorja so: informacijske storitve, založništvo, izdelava programske opreme, zdravstvo, izobraževanje, mediji in izobraževanje.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508" y="2132856"/>
            <a:ext cx="4718298" cy="37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1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slov 1"/>
          <p:cNvSpPr>
            <a:spLocks noGrp="1"/>
          </p:cNvSpPr>
          <p:nvPr>
            <p:ph type="title"/>
          </p:nvPr>
        </p:nvSpPr>
        <p:spPr>
          <a:xfrm>
            <a:off x="1845939" y="428625"/>
            <a:ext cx="9530297" cy="857250"/>
          </a:xfrm>
        </p:spPr>
        <p:txBody>
          <a:bodyPr>
            <a:normAutofit fontScale="90000"/>
          </a:bodyPr>
          <a:lstStyle/>
          <a:p>
            <a:r>
              <a:rPr lang="sl-SI" dirty="0"/>
              <a:t>Značilnosti informacijske družbe:</a:t>
            </a:r>
            <a:br>
              <a:rPr lang="sl-SI" dirty="0"/>
            </a:br>
            <a:r>
              <a:rPr lang="sl-SI" b="1" dirty="0"/>
              <a:t>PRILAGODITEV POKLICEV IN PODROČIJ DELA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93436" y="1600200"/>
            <a:ext cx="5509087" cy="4997152"/>
          </a:xfrm>
        </p:spPr>
        <p:txBody>
          <a:bodyPr>
            <a:normAutofit/>
          </a:bodyPr>
          <a:lstStyle/>
          <a:p>
            <a:endParaRPr lang="sl-SI" sz="1800" dirty="0"/>
          </a:p>
          <a:p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V visokotehnološko razvitih družbah večino delovnih mest predstavljajo dejavnosti povezane obdelavo podatkov.</a:t>
            </a:r>
          </a:p>
          <a:p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Pomembnost so pridobili poklici, ki zahtevajo:</a:t>
            </a:r>
            <a:b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	- več znanja </a:t>
            </a:r>
            <a:b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	- ustvarjanje - inovacije</a:t>
            </a:r>
            <a:b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	- uporabo IKT naprav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540" y="2060848"/>
            <a:ext cx="4430476" cy="29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slov 1"/>
          <p:cNvSpPr>
            <a:spLocks noGrp="1"/>
          </p:cNvSpPr>
          <p:nvPr>
            <p:ph type="title"/>
          </p:nvPr>
        </p:nvSpPr>
        <p:spPr>
          <a:xfrm>
            <a:off x="1845939" y="428625"/>
            <a:ext cx="9530297" cy="85725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NEVARNOSTI INFORMACIJSKIH TEHNOLOGIJ ZA DEMOKRACIJO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93437" y="1600200"/>
            <a:ext cx="4356960" cy="4997152"/>
          </a:xfrm>
        </p:spPr>
        <p:txBody>
          <a:bodyPr>
            <a:normAutofit/>
          </a:bodyPr>
          <a:lstStyle/>
          <a:p>
            <a:endParaRPr lang="sl-SI" sz="1800" dirty="0"/>
          </a:p>
          <a:p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Nedemokratične družbe so tiste, v katerih ima popolno oblast ena oseba ali politična skupina. </a:t>
            </a:r>
          </a:p>
          <a:p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Take družbe imenujemo tudi totalitarne družbe. </a:t>
            </a:r>
          </a:p>
          <a:p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Totalitarne družbe skušajo nadzirati vse državljane ter njihovo obnašanje in ravnanje. </a:t>
            </a:r>
          </a:p>
          <a:p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Za ohranitev oblasti uporabljajo vsa razpoložljiva sredstva, vključno z nasiljem. </a:t>
            </a:r>
          </a:p>
          <a:p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Totalitarne družbe so razvoj informacijskih tehnologij izkoristile za povečevanje nadzora nad državljani.</a:t>
            </a:r>
          </a:p>
          <a:p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420" y="1600200"/>
            <a:ext cx="5545343" cy="36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slov 8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TEMELJNI POJMI</a:t>
            </a:r>
          </a:p>
        </p:txBody>
      </p:sp>
      <p:sp>
        <p:nvSpPr>
          <p:cNvPr id="45059" name="Ograda vsebin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/>
              <a:t>Živimo v informacijski dobi.</a:t>
            </a:r>
          </a:p>
          <a:p>
            <a:pPr eaLnBrk="1" hangingPunct="1"/>
            <a:r>
              <a:rPr lang="sl-SI" altLang="en-US"/>
              <a:t>Informacije dajejo smisel današnjemu času.</a:t>
            </a:r>
          </a:p>
          <a:p>
            <a:pPr eaLnBrk="1" hangingPunct="1"/>
            <a:endParaRPr lang="sl-SI" altLang="en-US"/>
          </a:p>
          <a:p>
            <a:pPr eaLnBrk="1" hangingPunct="1"/>
            <a:r>
              <a:rPr lang="sl-SI" altLang="en-US"/>
              <a:t>Kaj je informacija? </a:t>
            </a:r>
          </a:p>
          <a:p>
            <a:pPr eaLnBrk="1" hangingPunct="1"/>
            <a:r>
              <a:rPr lang="sl-SI" altLang="en-US"/>
              <a:t>Kaj podatek?</a:t>
            </a:r>
          </a:p>
          <a:p>
            <a:pPr eaLnBrk="1" hangingPunct="1"/>
            <a:r>
              <a:rPr lang="sl-SI" altLang="en-US"/>
              <a:t>Kaj je informatika?</a:t>
            </a:r>
          </a:p>
          <a:p>
            <a:pPr eaLnBrk="1" hangingPunct="1"/>
            <a:endParaRPr lang="sl-SI" altLang="en-US"/>
          </a:p>
        </p:txBody>
      </p:sp>
      <p:pic>
        <p:nvPicPr>
          <p:cNvPr id="43014" name="Picture 2" descr="http://www.skole.hr/upload/new/images/newsimg/15/Image/skol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668" y="2928934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294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slov 1"/>
          <p:cNvSpPr>
            <a:spLocks noGrp="1"/>
          </p:cNvSpPr>
          <p:nvPr>
            <p:ph type="title"/>
          </p:nvPr>
        </p:nvSpPr>
        <p:spPr>
          <a:xfrm>
            <a:off x="1845939" y="428625"/>
            <a:ext cx="9530297" cy="85725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NEVARNOSTI INFORMACIJSKIH TEHNOLOGIJ ZA DEMOKRACIJO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593437" y="1600200"/>
            <a:ext cx="4356960" cy="4997152"/>
          </a:xfrm>
        </p:spPr>
        <p:txBody>
          <a:bodyPr>
            <a:normAutofit fontScale="92500" lnSpcReduction="20000"/>
          </a:bodyPr>
          <a:lstStyle/>
          <a:p>
            <a:endParaRPr lang="sl-SI" sz="1800" dirty="0"/>
          </a:p>
          <a:p>
            <a:pPr marL="0" indent="0">
              <a:buNone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Primeri nadzora z IKT:</a:t>
            </a:r>
          </a:p>
          <a:p>
            <a:pPr marL="0" indent="0">
              <a:buNone/>
            </a:pPr>
            <a:b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Omejevanje dostopa do vsebin</a:t>
            </a:r>
            <a:b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(Dostop do svetovnega spleta je izveden posredno prek požarnih zidov in naprav za nadziranje vsebine komunikacij)</a:t>
            </a:r>
          </a:p>
          <a:p>
            <a:pPr marL="0" indent="0">
              <a:buNone/>
            </a:pPr>
            <a:b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Blokiranje posameznih internetnih vsebin</a:t>
            </a:r>
            <a:b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(Blokiranje dostopa do določenih internetnih naslovov je cenzorski poseg držav v svobodno komunikacijo državljanov. Za blokiranje dostopa se najpogosteje uporablja blokada IP-naslovov ali filtriranje domenskih zapisov (DNS).)</a:t>
            </a:r>
          </a:p>
          <a:p>
            <a:pPr marL="0" indent="0">
              <a:buNone/>
            </a:pPr>
            <a:b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b="1" dirty="0">
                <a:latin typeface="Calibri" panose="020F0502020204030204" pitchFamily="34" charset="0"/>
                <a:cs typeface="Calibri" panose="020F0502020204030204" pitchFamily="34" charset="0"/>
              </a:rPr>
              <a:t>Nadzor komuniciranja</a:t>
            </a:r>
            <a:b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(Prisluškovanje je poseg v temeljno človekovo pravico do zasebnosti in tajnega komuniciranja, zato je v demokratičnih državah prisluškovanje omejeno z zakoni in strogim nadzorom nad prisluškovanjem.)</a:t>
            </a:r>
          </a:p>
          <a:p>
            <a:endParaRPr lang="sl-S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524" y="1772816"/>
            <a:ext cx="4462682" cy="29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INFORMACIJSKA PISMENOST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V današnjem času ni več nobena težava priti do podatkov, ki jih potrebujemo za odločanje.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Poplava podatkov, ki so včasih zastareli, popačeni, neustrezni.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Pojav </a:t>
            </a:r>
            <a:r>
              <a:rPr lang="sl-SI" b="1" dirty="0"/>
              <a:t>informacijske onesnaženosti </a:t>
            </a:r>
            <a:r>
              <a:rPr lang="sl-SI" dirty="0"/>
              <a:t>je eden največjih problemov sodobne informacijske družbe.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sl-SI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dirty="0"/>
              <a:t>Informacijska pismenost je sposobnost, da se znajdemo na "smetišču informacij“.</a:t>
            </a:r>
          </a:p>
        </p:txBody>
      </p:sp>
    </p:spTree>
    <p:extLst>
      <p:ext uri="{BB962C8B-B14F-4D97-AF65-F5344CB8AC3E}">
        <p14:creationId xmlns:p14="http://schemas.microsoft.com/office/powerpoint/2010/main" val="34707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olidFill>
                  <a:srgbClr val="000066"/>
                </a:solidFill>
              </a:rPr>
              <a:t>To pomeni da </a:t>
            </a:r>
            <a:r>
              <a:rPr lang="en-GB" altLang="en-US" b="1">
                <a:solidFill>
                  <a:srgbClr val="000066"/>
                </a:solidFill>
              </a:rPr>
              <a:t>informacij </a:t>
            </a:r>
            <a:r>
              <a:rPr lang="en-GB" altLang="en-US">
                <a:solidFill>
                  <a:srgbClr val="000066"/>
                </a:solidFill>
              </a:rPr>
              <a:t>vedno manjka </a:t>
            </a:r>
            <a:r>
              <a:rPr lang="en-GB" altLang="en-US" b="1">
                <a:solidFill>
                  <a:srgbClr val="000066"/>
                </a:solidFill>
              </a:rPr>
              <a:t>ne more jih biti preveč</a:t>
            </a:r>
            <a:r>
              <a:rPr lang="en-GB" altLang="en-US">
                <a:solidFill>
                  <a:srgbClr val="000066"/>
                </a:solidFill>
              </a:rPr>
              <a:t>.</a:t>
            </a:r>
          </a:p>
          <a:p>
            <a:r>
              <a:rPr lang="en-GB" altLang="en-US">
                <a:solidFill>
                  <a:srgbClr val="000066"/>
                </a:solidFill>
              </a:rPr>
              <a:t>Je pa lahko preveč podatkov.</a:t>
            </a:r>
          </a:p>
          <a:p>
            <a:r>
              <a:rPr lang="en-GB" altLang="en-US">
                <a:solidFill>
                  <a:srgbClr val="000066"/>
                </a:solidFill>
              </a:rPr>
              <a:t>Poplava podatkov predstavlja oviro pri odločanju, saj obremenjuje odločevalca.</a:t>
            </a:r>
            <a:endParaRPr lang="sl-SI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/>
              <a:t>VREDNOST INFORMACIJE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Vrednost informacije za prejemnika je odvisna od naslednjih lastnosti: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dostopnost (čas, potreben za dostop – ms, h, dnevi)</a:t>
            </a:r>
            <a:r>
              <a:rPr lang="ar-SA" altLang="en-US" sz="2400">
                <a:solidFill>
                  <a:srgbClr val="000066"/>
                </a:solidFill>
                <a:cs typeface="Arial" panose="020B0604020202020204" pitchFamily="34" charset="0"/>
              </a:rPr>
              <a:t>‏</a:t>
            </a:r>
            <a:endParaRPr lang="en-GB" altLang="en-US" sz="24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točnost (stopnja zanesljivosti – 0…1, 0%-100%)</a:t>
            </a:r>
            <a:r>
              <a:rPr lang="ar-SA" altLang="en-US" sz="2400">
                <a:solidFill>
                  <a:srgbClr val="000066"/>
                </a:solidFill>
                <a:cs typeface="Arial" panose="020B0604020202020204" pitchFamily="34" charset="0"/>
              </a:rPr>
              <a:t>‏</a:t>
            </a:r>
            <a:endParaRPr lang="en-GB" altLang="en-US" sz="24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pravočasnost (omogočanje pravočasnega odziva, =&gt;dostopnost)</a:t>
            </a:r>
            <a:r>
              <a:rPr lang="ar-SA" altLang="en-US" sz="2400">
                <a:solidFill>
                  <a:srgbClr val="000066"/>
                </a:solidFill>
                <a:cs typeface="Arial" panose="020B0604020202020204" pitchFamily="34" charset="0"/>
              </a:rPr>
              <a:t>‏</a:t>
            </a:r>
            <a:endParaRPr lang="en-GB" altLang="en-US" sz="24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kompletnost (0…1 – popolna informacija = ideal)</a:t>
            </a:r>
            <a:r>
              <a:rPr lang="ar-SA" altLang="en-US" sz="2400">
                <a:solidFill>
                  <a:srgbClr val="000066"/>
                </a:solidFill>
                <a:cs typeface="Arial" panose="020B0604020202020204" pitchFamily="34" charset="0"/>
              </a:rPr>
              <a:t>‏</a:t>
            </a:r>
            <a:endParaRPr lang="en-GB" altLang="en-US" sz="24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zgoščenost (jedrnatost)</a:t>
            </a:r>
            <a:r>
              <a:rPr lang="ar-SA" altLang="en-US" sz="2400">
                <a:solidFill>
                  <a:srgbClr val="000066"/>
                </a:solidFill>
                <a:cs typeface="Arial" panose="020B0604020202020204" pitchFamily="34" charset="0"/>
              </a:rPr>
              <a:t>‏</a:t>
            </a:r>
            <a:endParaRPr lang="en-GB" altLang="en-US" sz="24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ustreznost (relevantnost za odločitveni problem)</a:t>
            </a:r>
            <a:r>
              <a:rPr lang="ar-SA" altLang="en-US" sz="2400">
                <a:solidFill>
                  <a:srgbClr val="000066"/>
                </a:solidFill>
                <a:cs typeface="Arial" panose="020B0604020202020204" pitchFamily="34" charset="0"/>
              </a:rPr>
              <a:t>‏</a:t>
            </a:r>
            <a:endParaRPr lang="en-GB" altLang="en-US" sz="24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razumljivost (prilagojenost prejemniku)</a:t>
            </a:r>
            <a:r>
              <a:rPr lang="ar-SA" altLang="en-US" sz="2400">
                <a:solidFill>
                  <a:srgbClr val="000066"/>
                </a:solidFill>
                <a:cs typeface="Arial" panose="020B0604020202020204" pitchFamily="34" charset="0"/>
              </a:rPr>
              <a:t>‏</a:t>
            </a:r>
            <a:endParaRPr lang="en-GB" altLang="en-US" sz="24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rgbClr val="000066"/>
                </a:solidFill>
              </a:rPr>
              <a:t>objektivnost (nepristranskost, =&gt; kompletnost)</a:t>
            </a:r>
            <a:r>
              <a:rPr lang="ar-SA" altLang="en-US" sz="2400">
                <a:solidFill>
                  <a:srgbClr val="000066"/>
                </a:solidFill>
                <a:cs typeface="Arial" panose="020B0604020202020204" pitchFamily="34" charset="0"/>
              </a:rPr>
              <a:t>‏</a:t>
            </a:r>
            <a:endParaRPr lang="sl-SI" altLang="en-US" sz="24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endParaRPr lang="sl-SI" altLang="en-US" sz="2400"/>
          </a:p>
        </p:txBody>
      </p:sp>
    </p:spTree>
    <p:extLst>
      <p:ext uri="{BB962C8B-B14F-4D97-AF65-F5344CB8AC3E}">
        <p14:creationId xmlns:p14="http://schemas.microsoft.com/office/powerpoint/2010/main" val="3969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/>
              <a:t>VREDNOST INFORMACIJE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olidFill>
                  <a:srgbClr val="000066"/>
                </a:solidFill>
              </a:rPr>
              <a:t>Vsaka informacija nekaj stane.</a:t>
            </a:r>
          </a:p>
          <a:p>
            <a:r>
              <a:rPr lang="en-GB" altLang="en-US">
                <a:solidFill>
                  <a:srgbClr val="000066"/>
                </a:solidFill>
              </a:rPr>
              <a:t>Nekatere informacije (oz. rafinirane podatke) je možno tudi kupiti na trgu: storitve svetovalnih firm, “insiderske” informacije, …</a:t>
            </a:r>
          </a:p>
          <a:p>
            <a:r>
              <a:rPr lang="en-GB" altLang="en-US">
                <a:solidFill>
                  <a:srgbClr val="000066"/>
                </a:solidFill>
              </a:rPr>
              <a:t>Informacijo je smiselno pridobiti (plačati), če je pričakovani </a:t>
            </a:r>
            <a:r>
              <a:rPr lang="en-GB" altLang="en-US" b="1">
                <a:solidFill>
                  <a:srgbClr val="000066"/>
                </a:solidFill>
              </a:rPr>
              <a:t>dobiček</a:t>
            </a:r>
            <a:r>
              <a:rPr lang="en-GB" altLang="en-US">
                <a:solidFill>
                  <a:srgbClr val="000066"/>
                </a:solidFill>
              </a:rPr>
              <a:t> večji od </a:t>
            </a:r>
            <a:r>
              <a:rPr lang="en-GB" altLang="en-US" b="1">
                <a:solidFill>
                  <a:srgbClr val="000066"/>
                </a:solidFill>
              </a:rPr>
              <a:t>stroška pridobivanja informacije.</a:t>
            </a:r>
            <a:endParaRPr lang="sl-SI" altLang="en-US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r>
              <a:rPr lang="sl-SI" altLang="en-US"/>
              <a:t>VREDNOST INFORMACIJE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808163" y="1857375"/>
          <a:ext cx="8005763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50280" imgH="738360" progId="">
                  <p:embed/>
                </p:oleObj>
              </mc:Choice>
              <mc:Fallback>
                <p:oleObj r:id="rId2" imgW="1250280" imgH="738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1857375"/>
                        <a:ext cx="8005763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4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INFORMACIJSKA PISMENOST</a:t>
            </a:r>
          </a:p>
        </p:txBody>
      </p:sp>
      <p:sp>
        <p:nvSpPr>
          <p:cNvPr id="6963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b="1"/>
              <a:t>Kdaj je informacija potrebna?</a:t>
            </a:r>
          </a:p>
          <a:p>
            <a:pPr eaLnBrk="1" hangingPunct="1"/>
            <a:endParaRPr lang="sl-SI" altLang="en-US"/>
          </a:p>
          <a:p>
            <a:pPr eaLnBrk="1" hangingPunct="1"/>
            <a:r>
              <a:rPr lang="sl-SI" altLang="en-US"/>
              <a:t>Nekatere odločitve lahko sprejmemo kar tako – mimogrede.</a:t>
            </a:r>
          </a:p>
          <a:p>
            <a:pPr eaLnBrk="1" hangingPunct="1"/>
            <a:r>
              <a:rPr lang="sl-SI" altLang="en-US"/>
              <a:t>Nekatere odločitve pa po tehtnem premisleku in po pridobitvi veliko informacij.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105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INFORMACIJSKA PISMENOST</a:t>
            </a:r>
          </a:p>
        </p:txBody>
      </p:sp>
      <p:sp>
        <p:nvSpPr>
          <p:cNvPr id="7065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/>
              <a:t>Vsak, ki se ima za informacijsko pismenega, mora vedeti, kje dobi potrebne podatke, in kako lahko do njih pride.</a:t>
            </a:r>
            <a:endParaRPr lang="sl-SI" altLang="en-US">
              <a:latin typeface="Arial" panose="020B0604020202020204" pitchFamily="34" charset="0"/>
            </a:endParaRPr>
          </a:p>
          <a:p>
            <a:pPr eaLnBrk="1" hangingPunct="1"/>
            <a:endParaRPr lang="sl-SI" altLang="en-US">
              <a:latin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en-US"/>
              <a:t>In sicer 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en-US"/>
              <a:t>v čim krajšem času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en-US"/>
              <a:t>in z čim manj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l-SI" altLang="en-US"/>
              <a:t>denarja.</a:t>
            </a:r>
          </a:p>
          <a:p>
            <a:pPr eaLnBrk="1" hangingPunct="1"/>
            <a:endParaRPr lang="sl-SI" altLang="en-US"/>
          </a:p>
        </p:txBody>
      </p:sp>
      <p:pic>
        <p:nvPicPr>
          <p:cNvPr id="70662" name="Picture 2" descr="http://www.iso.org/iso/i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763" y="3000376"/>
            <a:ext cx="554672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5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INFORMACIJSKA PISMENOST</a:t>
            </a:r>
          </a:p>
        </p:txBody>
      </p:sp>
      <p:sp>
        <p:nvSpPr>
          <p:cNvPr id="7168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/>
              <a:t>Dobljene podatke človek pretvori v informacije v glavi.</a:t>
            </a:r>
          </a:p>
          <a:p>
            <a:pPr eaLnBrk="1" hangingPunct="1"/>
            <a:r>
              <a:rPr lang="sl-SI" altLang="en-US"/>
              <a:t>Informacijsko pismen posameznik mora imeti dovolj znanja, da podatke prebere, razume in z njimi nadgradi svoje znanje ter sprejeme prave odločitve.</a:t>
            </a:r>
          </a:p>
          <a:p>
            <a:pPr eaLnBrk="1" hangingPunct="1"/>
            <a:endParaRPr lang="sl-SI" altLang="en-US"/>
          </a:p>
        </p:txBody>
      </p:sp>
      <p:pic>
        <p:nvPicPr>
          <p:cNvPr id="5122" name="Picture 2" descr="https://lusy.fri.uni-lj.si/ucbenik/book/1503/img/little_and_large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804" y="386104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5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INFORMACIJSKA PISMENOST</a:t>
            </a:r>
          </a:p>
        </p:txBody>
      </p:sp>
      <p:pic>
        <p:nvPicPr>
          <p:cNvPr id="4098" name="Picture 2" descr="https://lusy.fri.uni-lj.si/ucbenik/book/1503/img/ravni-uporabe-ik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8028" y="1988840"/>
            <a:ext cx="6298877" cy="47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TEMELJNI POJMI</a:t>
            </a:r>
          </a:p>
        </p:txBody>
      </p:sp>
      <p:sp>
        <p:nvSpPr>
          <p:cNvPr id="4608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b="1"/>
              <a:t>Podatek</a:t>
            </a:r>
            <a:r>
              <a:rPr lang="sl-SI" altLang="en-US"/>
              <a:t> je sporočilo o določeni stvari oziroma opis njihovega dejanskega stanja. </a:t>
            </a:r>
          </a:p>
          <a:p>
            <a:pPr eaLnBrk="1" hangingPunct="1"/>
            <a:r>
              <a:rPr lang="sl-SI" altLang="en-US"/>
              <a:t>Oblika sporočila je lahko numerična, alfanumerična, govorna ali grafična.</a:t>
            </a:r>
          </a:p>
          <a:p>
            <a:pPr eaLnBrk="1" hangingPunct="1"/>
            <a:r>
              <a:rPr lang="sl-SI" altLang="en-US"/>
              <a:t>Podatek potuje od </a:t>
            </a:r>
            <a:r>
              <a:rPr lang="sl-SI" altLang="en-US" b="1"/>
              <a:t>pošiljatelja</a:t>
            </a:r>
            <a:r>
              <a:rPr lang="sl-SI" altLang="en-US"/>
              <a:t> (oddajnika) do </a:t>
            </a:r>
            <a:r>
              <a:rPr lang="sl-SI" altLang="en-US" b="1"/>
              <a:t>prejemnika</a:t>
            </a:r>
            <a:r>
              <a:rPr lang="sl-SI" altLang="en-US"/>
              <a:t>.</a:t>
            </a:r>
          </a:p>
          <a:p>
            <a:pPr eaLnBrk="1" hangingPunct="1"/>
            <a:r>
              <a:rPr lang="sl-SI" altLang="en-US"/>
              <a:t>Sredstvo prenosa podatka imenujemo </a:t>
            </a:r>
            <a:r>
              <a:rPr lang="sl-SI" altLang="en-US" b="1"/>
              <a:t>medij</a:t>
            </a:r>
            <a:r>
              <a:rPr lang="sl-SI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8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INFORMACIJSKI SISTEM</a:t>
            </a:r>
          </a:p>
        </p:txBody>
      </p:sp>
      <p:sp>
        <p:nvSpPr>
          <p:cNvPr id="7373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/>
              <a:t>Informacijski sistem je sistem kjer se pretakajo podatki in informacije.</a:t>
            </a:r>
          </a:p>
          <a:p>
            <a:pPr eaLnBrk="1" hangingPunct="1"/>
            <a:endParaRPr lang="sl-SI" altLang="en-US"/>
          </a:p>
          <a:p>
            <a:pPr eaLnBrk="1" hangingPunct="1"/>
            <a:r>
              <a:rPr lang="sl-SI" altLang="en-US"/>
              <a:t>V organizacijah (podjetje, šola, knjižnica,..) nastaja ogromna količina podatkov.  Sistem, ki podatke zbira, ureja obdeluje in posreduje znanje je informacijski sistem.</a:t>
            </a:r>
          </a:p>
        </p:txBody>
      </p:sp>
    </p:spTree>
    <p:extLst>
      <p:ext uri="{BB962C8B-B14F-4D97-AF65-F5344CB8AC3E}">
        <p14:creationId xmlns:p14="http://schemas.microsoft.com/office/powerpoint/2010/main" val="98753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INFORMACIJSKI SISTEM</a:t>
            </a:r>
          </a:p>
        </p:txBody>
      </p:sp>
      <p:sp>
        <p:nvSpPr>
          <p:cNvPr id="65539" name="Ograda vsebine 2"/>
          <p:cNvSpPr>
            <a:spLocks noGrp="1"/>
          </p:cNvSpPr>
          <p:nvPr>
            <p:ph idx="1"/>
          </p:nvPr>
        </p:nvSpPr>
        <p:spPr>
          <a:xfrm>
            <a:off x="1979612" y="1935164"/>
            <a:ext cx="4762500" cy="3438525"/>
          </a:xfrm>
          <a:solidFill>
            <a:schemeClr val="bg1"/>
          </a:solidFill>
          <a:ln w="38100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sl-SI"/>
          </a:p>
          <a:p>
            <a:pPr eaLnBrk="1" hangingPunct="1">
              <a:defRPr/>
            </a:pPr>
            <a:r>
              <a:rPr lang="sl-SI"/>
              <a:t>Naloga informacijskega sistema je:</a:t>
            </a:r>
          </a:p>
          <a:p>
            <a:pPr lvl="1" eaLnBrk="1" hangingPunct="1">
              <a:defRPr/>
            </a:pPr>
            <a:r>
              <a:rPr lang="sl-SI"/>
              <a:t>zbiranje podatkov</a:t>
            </a:r>
          </a:p>
          <a:p>
            <a:pPr lvl="1" eaLnBrk="1" hangingPunct="1">
              <a:defRPr/>
            </a:pPr>
            <a:r>
              <a:rPr lang="sl-SI"/>
              <a:t>obdelava in shranjevanje podatkov</a:t>
            </a:r>
          </a:p>
          <a:p>
            <a:pPr lvl="1" eaLnBrk="1" hangingPunct="1">
              <a:defRPr/>
            </a:pPr>
            <a:r>
              <a:rPr lang="sl-SI"/>
              <a:t>posredovanje informacij</a:t>
            </a:r>
          </a:p>
          <a:p>
            <a:pPr eaLnBrk="1" hangingPunct="1">
              <a:defRPr/>
            </a:pPr>
            <a:endParaRPr lang="sl-SI"/>
          </a:p>
        </p:txBody>
      </p:sp>
      <p:pic>
        <p:nvPicPr>
          <p:cNvPr id="65542" name="Picture 2" descr="http://www.minicom.si/slike/omrezja/omrezje_primer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75" y="3644901"/>
            <a:ext cx="4032250" cy="2703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06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slov 1"/>
          <p:cNvSpPr>
            <a:spLocks noGrp="1"/>
          </p:cNvSpPr>
          <p:nvPr>
            <p:ph type="title"/>
          </p:nvPr>
        </p:nvSpPr>
        <p:spPr>
          <a:xfrm>
            <a:off x="2998788" y="333375"/>
            <a:ext cx="7508875" cy="863600"/>
          </a:xfrm>
        </p:spPr>
        <p:txBody>
          <a:bodyPr/>
          <a:lstStyle/>
          <a:p>
            <a:pPr eaLnBrk="1" hangingPunct="1"/>
            <a:r>
              <a:rPr lang="sl-SI" altLang="en-US"/>
              <a:t>INFORMACIJSKI SISTEM</a:t>
            </a:r>
          </a:p>
        </p:txBody>
      </p:sp>
      <p:sp>
        <p:nvSpPr>
          <p:cNvPr id="75779" name="Ograda vsebine 2"/>
          <p:cNvSpPr>
            <a:spLocks noGrp="1"/>
          </p:cNvSpPr>
          <p:nvPr>
            <p:ph idx="1"/>
          </p:nvPr>
        </p:nvSpPr>
        <p:spPr>
          <a:xfrm>
            <a:off x="1701800" y="1484313"/>
            <a:ext cx="8229600" cy="4138612"/>
          </a:xfrm>
        </p:spPr>
        <p:txBody>
          <a:bodyPr/>
          <a:lstStyle/>
          <a:p>
            <a:pPr eaLnBrk="1" hangingPunct="1"/>
            <a:r>
              <a:rPr lang="sl-SI" altLang="en-US" sz="2200"/>
              <a:t>Razmisli.</a:t>
            </a:r>
          </a:p>
          <a:p>
            <a:pPr eaLnBrk="1" hangingPunct="1"/>
            <a:r>
              <a:rPr lang="sl-SI" altLang="en-US" sz="2200"/>
              <a:t>Ali so stari Egipčani pri gradnji piramid poznali informacijski sistem?</a:t>
            </a:r>
          </a:p>
          <a:p>
            <a:pPr eaLnBrk="1" hangingPunct="1"/>
            <a:r>
              <a:rPr lang="sl-SI" altLang="en-US" sz="2200"/>
              <a:t>Ali je informacijski sistem vedno računalniško podprt?</a:t>
            </a:r>
          </a:p>
        </p:txBody>
      </p:sp>
      <p:pic>
        <p:nvPicPr>
          <p:cNvPr id="75782" name="Picture 2" descr="http://www.zurnal24.si/export/sites/z24/_data/images/potovanja/egipt_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2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6" descr="C:\Users\rac32\OneDrive\Desktop\R.jpgR">
            <a:extLst>
              <a:ext uri="{FF2B5EF4-FFF2-40B4-BE49-F238E27FC236}">
                <a16:creationId xmlns:a16="http://schemas.microsoft.com/office/drawing/2014/main" id="{C35EEFF2-8BF3-4935-BC02-847C235228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t="3894" b="3894"/>
          <a:stretch>
            <a:fillRect/>
          </a:stretch>
        </p:blipFill>
        <p:spPr>
          <a:xfrm>
            <a:off x="9838828" y="404664"/>
            <a:ext cx="1821551" cy="1124744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72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charset="0"/>
                <a:cs typeface="Bahnschrift" panose="020B0502040204020203" charset="0"/>
              </a:rPr>
              <a:t>INFORMACIJSKI SISTEMI V </a:t>
            </a:r>
            <a:r>
              <a:rPr lang="sl-SI" dirty="0">
                <a:latin typeface="Bahnschrift" panose="020B0502040204020203" charset="0"/>
                <a:cs typeface="Bahnschrift" panose="020B0502040204020203" charset="0"/>
              </a:rPr>
              <a:t>ORGANIZACIJAH</a:t>
            </a:r>
            <a:r>
              <a:rPr lang="en-US" dirty="0">
                <a:latin typeface="Bahnschrift" panose="020B0502040204020203" charset="0"/>
                <a:cs typeface="Bahnschrift" panose="020B0502040204020203" charset="0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8510592" y="3864497"/>
            <a:ext cx="4062942" cy="36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799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07F96DA-7966-4C27-B902-B63F8561E9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73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29915" y="525498"/>
            <a:ext cx="4344861" cy="980193"/>
          </a:xfr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r>
              <a:rPr lang="en-US" dirty="0">
                <a:sym typeface="+mn-ea"/>
              </a:rPr>
              <a:t>INFORMACIJSKI SISTEM </a:t>
            </a: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8439500" y="530961"/>
            <a:ext cx="1870738" cy="1870738"/>
          </a:xfrm>
          <a:prstGeom prst="ellips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任意多边形: 形状 2"/>
          <p:cNvSpPr/>
          <p:nvPr>
            <p:custDataLst>
              <p:tags r:id="rId4"/>
            </p:custDataLst>
          </p:nvPr>
        </p:nvSpPr>
        <p:spPr>
          <a:xfrm>
            <a:off x="10226129" y="-2994"/>
            <a:ext cx="1829531" cy="884177"/>
          </a:xfrm>
          <a:custGeom>
            <a:avLst/>
            <a:gdLst>
              <a:gd name="connsiteX0" fmla="*/ 0 w 1830008"/>
              <a:gd name="connsiteY0" fmla="*/ 0 h 884407"/>
              <a:gd name="connsiteX1" fmla="*/ 1830008 w 1830008"/>
              <a:gd name="connsiteY1" fmla="*/ 0 h 884407"/>
              <a:gd name="connsiteX2" fmla="*/ 1826903 w 1830008"/>
              <a:gd name="connsiteY2" fmla="*/ 61496 h 884407"/>
              <a:gd name="connsiteX3" fmla="*/ 915004 w 1830008"/>
              <a:gd name="connsiteY3" fmla="*/ 884407 h 884407"/>
              <a:gd name="connsiteX4" fmla="*/ 3105 w 1830008"/>
              <a:gd name="connsiteY4" fmla="*/ 61496 h 884407"/>
              <a:gd name="connsiteX5" fmla="*/ 0 w 1830008"/>
              <a:gd name="connsiteY5" fmla="*/ 0 h 88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0008" h="884407">
                <a:moveTo>
                  <a:pt x="0" y="0"/>
                </a:moveTo>
                <a:lnTo>
                  <a:pt x="1830008" y="0"/>
                </a:lnTo>
                <a:lnTo>
                  <a:pt x="1826903" y="61496"/>
                </a:lnTo>
                <a:cubicBezTo>
                  <a:pt x="1779962" y="523713"/>
                  <a:pt x="1389605" y="884407"/>
                  <a:pt x="915004" y="884407"/>
                </a:cubicBezTo>
                <a:cubicBezTo>
                  <a:pt x="440403" y="884407"/>
                  <a:pt x="50046" y="523713"/>
                  <a:pt x="3105" y="6149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任意多边形: 形状 14"/>
          <p:cNvSpPr/>
          <p:nvPr>
            <p:custDataLst>
              <p:tags r:id="rId5"/>
            </p:custDataLst>
          </p:nvPr>
        </p:nvSpPr>
        <p:spPr>
          <a:xfrm>
            <a:off x="5517982" y="5097981"/>
            <a:ext cx="3308758" cy="1759127"/>
          </a:xfrm>
          <a:custGeom>
            <a:avLst/>
            <a:gdLst>
              <a:gd name="connsiteX0" fmla="*/ 1772998 w 3545996"/>
              <a:gd name="connsiteY0" fmla="*/ 0 h 1920395"/>
              <a:gd name="connsiteX1" fmla="*/ 3545996 w 3545996"/>
              <a:gd name="connsiteY1" fmla="*/ 1772998 h 1920395"/>
              <a:gd name="connsiteX2" fmla="*/ 3538553 w 3545996"/>
              <a:gd name="connsiteY2" fmla="*/ 1920395 h 1920395"/>
              <a:gd name="connsiteX3" fmla="*/ 7443 w 3545996"/>
              <a:gd name="connsiteY3" fmla="*/ 1920395 h 1920395"/>
              <a:gd name="connsiteX4" fmla="*/ 0 w 3545996"/>
              <a:gd name="connsiteY4" fmla="*/ 1772998 h 1920395"/>
              <a:gd name="connsiteX5" fmla="*/ 1772998 w 3545996"/>
              <a:gd name="connsiteY5" fmla="*/ 0 h 192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5996" h="1920395">
                <a:moveTo>
                  <a:pt x="1772998" y="0"/>
                </a:moveTo>
                <a:cubicBezTo>
                  <a:pt x="2752198" y="0"/>
                  <a:pt x="3545996" y="793798"/>
                  <a:pt x="3545996" y="1772998"/>
                </a:cubicBezTo>
                <a:lnTo>
                  <a:pt x="3538553" y="1920395"/>
                </a:lnTo>
                <a:lnTo>
                  <a:pt x="7443" y="1920395"/>
                </a:lnTo>
                <a:lnTo>
                  <a:pt x="0" y="1772998"/>
                </a:lnTo>
                <a:cubicBezTo>
                  <a:pt x="0" y="793798"/>
                  <a:pt x="793798" y="0"/>
                  <a:pt x="1772998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任意多边形: 形状 18"/>
          <p:cNvSpPr/>
          <p:nvPr>
            <p:custDataLst>
              <p:tags r:id="rId6"/>
            </p:custDataLst>
          </p:nvPr>
        </p:nvSpPr>
        <p:spPr>
          <a:xfrm>
            <a:off x="62525" y="895"/>
            <a:ext cx="1169569" cy="778716"/>
          </a:xfrm>
          <a:custGeom>
            <a:avLst/>
            <a:gdLst>
              <a:gd name="connsiteX0" fmla="*/ 35505 w 1169874"/>
              <a:gd name="connsiteY0" fmla="*/ 0 h 778919"/>
              <a:gd name="connsiteX1" fmla="*/ 1134369 w 1169874"/>
              <a:gd name="connsiteY1" fmla="*/ 0 h 778919"/>
              <a:gd name="connsiteX2" fmla="*/ 1157990 w 1169874"/>
              <a:gd name="connsiteY2" fmla="*/ 76097 h 778919"/>
              <a:gd name="connsiteX3" fmla="*/ 1169874 w 1169874"/>
              <a:gd name="connsiteY3" fmla="*/ 193982 h 778919"/>
              <a:gd name="connsiteX4" fmla="*/ 584937 w 1169874"/>
              <a:gd name="connsiteY4" fmla="*/ 778919 h 778919"/>
              <a:gd name="connsiteX5" fmla="*/ 0 w 1169874"/>
              <a:gd name="connsiteY5" fmla="*/ 193982 h 778919"/>
              <a:gd name="connsiteX6" fmla="*/ 11884 w 1169874"/>
              <a:gd name="connsiteY6" fmla="*/ 76097 h 778919"/>
              <a:gd name="connsiteX7" fmla="*/ 35505 w 1169874"/>
              <a:gd name="connsiteY7" fmla="*/ 0 h 77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9874" h="778919">
                <a:moveTo>
                  <a:pt x="35505" y="0"/>
                </a:moveTo>
                <a:lnTo>
                  <a:pt x="1134369" y="0"/>
                </a:lnTo>
                <a:lnTo>
                  <a:pt x="1157990" y="76097"/>
                </a:lnTo>
                <a:cubicBezTo>
                  <a:pt x="1165782" y="114175"/>
                  <a:pt x="1169874" y="153601"/>
                  <a:pt x="1169874" y="193982"/>
                </a:cubicBezTo>
                <a:cubicBezTo>
                  <a:pt x="1169874" y="517034"/>
                  <a:pt x="907989" y="778919"/>
                  <a:pt x="584937" y="778919"/>
                </a:cubicBezTo>
                <a:cubicBezTo>
                  <a:pt x="261885" y="778919"/>
                  <a:pt x="0" y="517034"/>
                  <a:pt x="0" y="193982"/>
                </a:cubicBezTo>
                <a:cubicBezTo>
                  <a:pt x="0" y="153601"/>
                  <a:pt x="4092" y="114175"/>
                  <a:pt x="11884" y="76097"/>
                </a:cubicBezTo>
                <a:lnTo>
                  <a:pt x="35505" y="0"/>
                </a:lnTo>
                <a:close/>
              </a:path>
            </a:pathLst>
          </a:custGeom>
          <a:solidFill>
            <a:schemeClr val="tx1">
              <a:lumMod val="40000"/>
              <a:lumOff val="6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8" name="图片 7" descr="C:\Users\rac32\OneDrive\Desktop\k 3.jpgk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rcRect l="17845" r="17845"/>
          <a:stretch>
            <a:fillRect/>
          </a:stretch>
        </p:blipFill>
        <p:spPr>
          <a:xfrm>
            <a:off x="6213525" y="514339"/>
            <a:ext cx="5343351" cy="5326613"/>
          </a:xfrm>
          <a:custGeom>
            <a:avLst/>
            <a:gdLst>
              <a:gd name="connsiteX0" fmla="*/ 989815 w 5410888"/>
              <a:gd name="connsiteY0" fmla="*/ 0 h 5393938"/>
              <a:gd name="connsiteX1" fmla="*/ 1974519 w 5410888"/>
              <a:gd name="connsiteY1" fmla="*/ 888612 h 5393938"/>
              <a:gd name="connsiteX2" fmla="*/ 1979442 w 5410888"/>
              <a:gd name="connsiteY2" fmla="*/ 986104 h 5393938"/>
              <a:gd name="connsiteX3" fmla="*/ 1980571 w 5410888"/>
              <a:gd name="connsiteY3" fmla="*/ 985995 h 5393938"/>
              <a:gd name="connsiteX4" fmla="*/ 1985485 w 5410888"/>
              <a:gd name="connsiteY4" fmla="*/ 1083303 h 5393938"/>
              <a:gd name="connsiteX5" fmla="*/ 3113630 w 5410888"/>
              <a:gd name="connsiteY5" fmla="*/ 2101358 h 5393938"/>
              <a:gd name="connsiteX6" fmla="*/ 3229575 w 5410888"/>
              <a:gd name="connsiteY6" fmla="*/ 2095503 h 5393938"/>
              <a:gd name="connsiteX7" fmla="*/ 3269085 w 5410888"/>
              <a:gd name="connsiteY7" fmla="*/ 2089473 h 5393938"/>
              <a:gd name="connsiteX8" fmla="*/ 3272119 w 5410888"/>
              <a:gd name="connsiteY8" fmla="*/ 2092831 h 5393938"/>
              <a:gd name="connsiteX9" fmla="*/ 3389084 w 5410888"/>
              <a:gd name="connsiteY9" fmla="*/ 2062756 h 5393938"/>
              <a:gd name="connsiteX10" fmla="*/ 3728204 w 5410888"/>
              <a:gd name="connsiteY10" fmla="*/ 2028570 h 5393938"/>
              <a:gd name="connsiteX11" fmla="*/ 5410888 w 5410888"/>
              <a:gd name="connsiteY11" fmla="*/ 3711254 h 5393938"/>
              <a:gd name="connsiteX12" fmla="*/ 3728204 w 5410888"/>
              <a:gd name="connsiteY12" fmla="*/ 5393938 h 5393938"/>
              <a:gd name="connsiteX13" fmla="*/ 2045520 w 5410888"/>
              <a:gd name="connsiteY13" fmla="*/ 3711254 h 5393938"/>
              <a:gd name="connsiteX14" fmla="*/ 2079706 w 5410888"/>
              <a:gd name="connsiteY14" fmla="*/ 3372135 h 5393938"/>
              <a:gd name="connsiteX15" fmla="*/ 2088475 w 5410888"/>
              <a:gd name="connsiteY15" fmla="*/ 3338034 h 5393938"/>
              <a:gd name="connsiteX16" fmla="*/ 2100768 w 5410888"/>
              <a:gd name="connsiteY16" fmla="*/ 3175552 h 5393938"/>
              <a:gd name="connsiteX17" fmla="*/ 1022845 w 5410888"/>
              <a:gd name="connsiteY17" fmla="*/ 1981065 h 5393938"/>
              <a:gd name="connsiteX18" fmla="*/ 992119 w 5410888"/>
              <a:gd name="connsiteY18" fmla="*/ 1979514 h 5393938"/>
              <a:gd name="connsiteX19" fmla="*/ 989815 w 5410888"/>
              <a:gd name="connsiteY19" fmla="*/ 1979630 h 5393938"/>
              <a:gd name="connsiteX20" fmla="*/ 0 w 5410888"/>
              <a:gd name="connsiteY20" fmla="*/ 989815 h 5393938"/>
              <a:gd name="connsiteX21" fmla="*/ 989815 w 5410888"/>
              <a:gd name="connsiteY21" fmla="*/ 0 h 539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10888" h="5393938">
                <a:moveTo>
                  <a:pt x="989815" y="0"/>
                </a:moveTo>
                <a:cubicBezTo>
                  <a:pt x="1502309" y="0"/>
                  <a:pt x="1923831" y="389492"/>
                  <a:pt x="1974519" y="888612"/>
                </a:cubicBezTo>
                <a:lnTo>
                  <a:pt x="1979442" y="986104"/>
                </a:lnTo>
                <a:lnTo>
                  <a:pt x="1980571" y="985995"/>
                </a:lnTo>
                <a:lnTo>
                  <a:pt x="1985485" y="1083303"/>
                </a:lnTo>
                <a:cubicBezTo>
                  <a:pt x="2043557" y="1655129"/>
                  <a:pt x="2526482" y="2101358"/>
                  <a:pt x="3113630" y="2101358"/>
                </a:cubicBezTo>
                <a:cubicBezTo>
                  <a:pt x="3152773" y="2101358"/>
                  <a:pt x="3191453" y="2099375"/>
                  <a:pt x="3229575" y="2095503"/>
                </a:cubicBezTo>
                <a:lnTo>
                  <a:pt x="3269085" y="2089473"/>
                </a:lnTo>
                <a:lnTo>
                  <a:pt x="3272119" y="2092831"/>
                </a:lnTo>
                <a:lnTo>
                  <a:pt x="3389084" y="2062756"/>
                </a:lnTo>
                <a:cubicBezTo>
                  <a:pt x="3498623" y="2040341"/>
                  <a:pt x="3612039" y="2028570"/>
                  <a:pt x="3728204" y="2028570"/>
                </a:cubicBezTo>
                <a:cubicBezTo>
                  <a:pt x="4657525" y="2028570"/>
                  <a:pt x="5410888" y="2781933"/>
                  <a:pt x="5410888" y="3711254"/>
                </a:cubicBezTo>
                <a:cubicBezTo>
                  <a:pt x="5410888" y="4640575"/>
                  <a:pt x="4657525" y="5393938"/>
                  <a:pt x="3728204" y="5393938"/>
                </a:cubicBezTo>
                <a:cubicBezTo>
                  <a:pt x="2798883" y="5393938"/>
                  <a:pt x="2045520" y="4640575"/>
                  <a:pt x="2045520" y="3711254"/>
                </a:cubicBezTo>
                <a:cubicBezTo>
                  <a:pt x="2045520" y="3595089"/>
                  <a:pt x="2057292" y="3481673"/>
                  <a:pt x="2079706" y="3372135"/>
                </a:cubicBezTo>
                <a:lnTo>
                  <a:pt x="2088475" y="3338034"/>
                </a:lnTo>
                <a:lnTo>
                  <a:pt x="2100768" y="3175552"/>
                </a:lnTo>
                <a:cubicBezTo>
                  <a:pt x="2100768" y="2553876"/>
                  <a:pt x="1628299" y="2042552"/>
                  <a:pt x="1022845" y="1981065"/>
                </a:cubicBezTo>
                <a:lnTo>
                  <a:pt x="992119" y="1979514"/>
                </a:lnTo>
                <a:lnTo>
                  <a:pt x="989815" y="1979630"/>
                </a:lnTo>
                <a:cubicBezTo>
                  <a:pt x="443155" y="1979630"/>
                  <a:pt x="0" y="1536475"/>
                  <a:pt x="0" y="989815"/>
                </a:cubicBezTo>
                <a:cubicBezTo>
                  <a:pt x="0" y="443155"/>
                  <a:pt x="443155" y="0"/>
                  <a:pt x="989815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485900" y="3270418"/>
            <a:ext cx="5261035" cy="103079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Ključen za uspešno delovanje podjetij. </a:t>
            </a: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1485900" y="1815511"/>
            <a:ext cx="5261035" cy="1030796"/>
          </a:xfrm>
          <a:prstGeom prst="rect">
            <a:avLst/>
          </a:prstGeom>
        </p:spPr>
        <p:txBody>
          <a:bodyPr wrap="square" lIns="0" tIns="0" rIns="0" bIns="0" anchor="ctr">
            <a:normAutofit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skupek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ljudi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postopkov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naprav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zasnovan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zbiranje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obdelavo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shranjevanje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distribucijo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podatkov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oz.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informacij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1485900" y="4725325"/>
            <a:ext cx="5261035" cy="1030796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Njegova osnovna funkcija je pretvorba podatkov v uporabne informacije.</a:t>
            </a: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2F94E84-8359-E5F3-57E9-3E1E5812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44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2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0" grpId="0"/>
      <p:bldP spid="1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2"/>
            </p:custDataLst>
          </p:nvPr>
        </p:nvSpPr>
        <p:spPr>
          <a:xfrm>
            <a:off x="0" y="652476"/>
            <a:ext cx="6768688" cy="2735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2147" y="783890"/>
            <a:ext cx="6393809" cy="2274214"/>
          </a:xfrm>
        </p:spPr>
        <p:txBody>
          <a:bodyPr wrap="square" anchor="ctr" anchorCtr="0"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US" sz="4399" dirty="0"/>
              <a:t>OSNOVNE KOMPONENTE INFORMACIJSKIH SISTEMOV  </a:t>
            </a:r>
          </a:p>
        </p:txBody>
      </p:sp>
      <p:pic>
        <p:nvPicPr>
          <p:cNvPr id="28" name="图片 27" descr="C:\Users\rac32\OneDrive\Desktop\k 4.GIFk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/>
          <a:srcRect/>
          <a:stretch>
            <a:fillRect/>
          </a:stretch>
        </p:blipFill>
        <p:spPr>
          <a:xfrm>
            <a:off x="6869545" y="267524"/>
            <a:ext cx="4327668" cy="3251623"/>
          </a:xfrm>
          <a:custGeom>
            <a:avLst/>
            <a:gdLst>
              <a:gd name="connsiteX0" fmla="*/ 0 w 4428000"/>
              <a:gd name="connsiteY0" fmla="*/ 0 h 2736000"/>
              <a:gd name="connsiteX1" fmla="*/ 4428000 w 4428000"/>
              <a:gd name="connsiteY1" fmla="*/ 0 h 2736000"/>
              <a:gd name="connsiteX2" fmla="*/ 4428000 w 4428000"/>
              <a:gd name="connsiteY2" fmla="*/ 2736000 h 2736000"/>
              <a:gd name="connsiteX3" fmla="*/ 0 w 4428000"/>
              <a:gd name="connsiteY3" fmla="*/ 2736000 h 27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8000" h="2736000">
                <a:moveTo>
                  <a:pt x="0" y="0"/>
                </a:moveTo>
                <a:lnTo>
                  <a:pt x="4428000" y="0"/>
                </a:lnTo>
                <a:lnTo>
                  <a:pt x="4428000" y="2736000"/>
                </a:lnTo>
                <a:lnTo>
                  <a:pt x="0" y="2736000"/>
                </a:lnTo>
                <a:close/>
              </a:path>
            </a:pathLst>
          </a:custGeom>
          <a:ln w="9525" cap="flat" cmpd="sng" algn="ctr">
            <a:solidFill>
              <a:schemeClr val="accent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圆角矩形 1"/>
          <p:cNvSpPr/>
          <p:nvPr>
            <p:custDataLst>
              <p:tags r:id="rId5"/>
            </p:custDataLst>
          </p:nvPr>
        </p:nvSpPr>
        <p:spPr>
          <a:xfrm>
            <a:off x="670069" y="3833707"/>
            <a:ext cx="409468" cy="409468"/>
          </a:xfrm>
          <a:prstGeom prst="roundRect">
            <a:avLst>
              <a:gd name="adj" fmla="val 103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9pPr>
          </a:lstStyle>
          <a:p>
            <a:pPr lvl="0" algn="ctr">
              <a:buClrTx/>
              <a:buSzTx/>
              <a:buFontTx/>
            </a:pPr>
            <a:endParaRPr lang="en-US" sz="1799">
              <a:latin typeface="Arial" panose="020B0604020202020204" pitchFamily="34" charset="0"/>
              <a:sym typeface="+mn-lt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276335" y="3831803"/>
            <a:ext cx="1227770" cy="410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5000" lnSpcReduction="2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799" b="1">
                <a:latin typeface="+mj-lt"/>
              </a:rPr>
              <a:t>STROJNA OPREMA</a:t>
            </a: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671338" y="4293327"/>
            <a:ext cx="1832133" cy="1837211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Strežniki, računalniki, omrežni usmerjevalniki in drugi elektronski pripomočki</a:t>
            </a:r>
          </a:p>
        </p:txBody>
      </p:sp>
      <p:sp>
        <p:nvSpPr>
          <p:cNvPr id="5" name="圆角矩形 4"/>
          <p:cNvSpPr/>
          <p:nvPr>
            <p:custDataLst>
              <p:tags r:id="rId8"/>
            </p:custDataLst>
          </p:nvPr>
        </p:nvSpPr>
        <p:spPr>
          <a:xfrm>
            <a:off x="2914844" y="3833707"/>
            <a:ext cx="409468" cy="409468"/>
          </a:xfrm>
          <a:prstGeom prst="roundRect">
            <a:avLst>
              <a:gd name="adj" fmla="val 87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9pPr>
          </a:lstStyle>
          <a:p>
            <a:pPr lvl="0" algn="ctr">
              <a:buClrTx/>
              <a:buSzTx/>
              <a:buFontTx/>
            </a:pPr>
            <a:endParaRPr lang="en-US" sz="1799">
              <a:latin typeface="Arial" panose="020B0604020202020204" pitchFamily="34" charset="0"/>
              <a:sym typeface="+mn-lt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3534759" y="3826407"/>
            <a:ext cx="1420125" cy="410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latin typeface="+mj-lt"/>
              </a:rPr>
              <a:t>PROGRAMSKA OPREMA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sz="1300" b="1">
              <a:latin typeface="+mj-lt"/>
            </a:endParaRPr>
          </a:p>
        </p:txBody>
      </p:sp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2913574" y="4292057"/>
            <a:ext cx="1809914" cy="1839751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Aplikacije in operacijski sistemi</a:t>
            </a:r>
          </a:p>
        </p:txBody>
      </p:sp>
      <p:sp>
        <p:nvSpPr>
          <p:cNvPr id="7" name="圆角矩形 6"/>
          <p:cNvSpPr/>
          <p:nvPr>
            <p:custDataLst>
              <p:tags r:id="rId11"/>
            </p:custDataLst>
          </p:nvPr>
        </p:nvSpPr>
        <p:spPr>
          <a:xfrm>
            <a:off x="5147557" y="3833707"/>
            <a:ext cx="409468" cy="409468"/>
          </a:xfrm>
          <a:prstGeom prst="roundRect">
            <a:avLst>
              <a:gd name="adj" fmla="val 75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9pPr>
          </a:lstStyle>
          <a:p>
            <a:pPr lvl="0" algn="ctr">
              <a:buClrTx/>
              <a:buSzTx/>
              <a:buFontTx/>
            </a:pPr>
            <a:endParaRPr lang="en-US" sz="1799">
              <a:latin typeface="Arial" panose="020B0604020202020204" pitchFamily="34" charset="0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12"/>
            </p:custDataLst>
          </p:nvPr>
        </p:nvSpPr>
        <p:spPr>
          <a:xfrm>
            <a:off x="5753824" y="3831803"/>
            <a:ext cx="1227770" cy="410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latin typeface="+mj-lt"/>
              </a:rPr>
              <a:t>PODATKI</a:t>
            </a: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5147557" y="4292057"/>
            <a:ext cx="1832133" cy="1839751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Informacije, ki jih sistem zbira, obdeluje in shranjuje</a:t>
            </a:r>
          </a:p>
        </p:txBody>
      </p:sp>
      <p:sp>
        <p:nvSpPr>
          <p:cNvPr id="22" name="矩形 21"/>
          <p:cNvSpPr/>
          <p:nvPr>
            <p:custDataLst>
              <p:tags r:id="rId14"/>
            </p:custDataLst>
          </p:nvPr>
        </p:nvSpPr>
        <p:spPr>
          <a:xfrm>
            <a:off x="10240835" y="3831803"/>
            <a:ext cx="1227770" cy="410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300" b="1">
                <a:latin typeface="+mj-lt"/>
              </a:rPr>
              <a:t>POSTOPKI</a:t>
            </a:r>
          </a:p>
        </p:txBody>
      </p:sp>
      <p:sp>
        <p:nvSpPr>
          <p:cNvPr id="23" name="矩形 22"/>
          <p:cNvSpPr/>
          <p:nvPr>
            <p:custDataLst>
              <p:tags r:id="rId15"/>
            </p:custDataLst>
          </p:nvPr>
        </p:nvSpPr>
        <p:spPr>
          <a:xfrm>
            <a:off x="9634568" y="4292057"/>
            <a:ext cx="1832133" cy="1839751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Pravila in smernice, ki določajo delo z podatki.</a:t>
            </a:r>
          </a:p>
        </p:txBody>
      </p:sp>
      <p:sp>
        <p:nvSpPr>
          <p:cNvPr id="25" name="矩形 24"/>
          <p:cNvSpPr/>
          <p:nvPr>
            <p:custDataLst>
              <p:tags r:id="rId16"/>
            </p:custDataLst>
          </p:nvPr>
        </p:nvSpPr>
        <p:spPr>
          <a:xfrm>
            <a:off x="7997329" y="3831803"/>
            <a:ext cx="1227770" cy="410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latin typeface="+mj-lt"/>
              </a:rPr>
              <a:t>LJUDJE</a:t>
            </a:r>
          </a:p>
        </p:txBody>
      </p:sp>
      <p:sp>
        <p:nvSpPr>
          <p:cNvPr id="26" name="矩形 25"/>
          <p:cNvSpPr/>
          <p:nvPr>
            <p:custDataLst>
              <p:tags r:id="rId17"/>
            </p:custDataLst>
          </p:nvPr>
        </p:nvSpPr>
        <p:spPr>
          <a:xfrm>
            <a:off x="7391062" y="4292057"/>
            <a:ext cx="1832133" cy="1839751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Uporabniki, ki interagirajo s sistemom. Končni uporabniki in IT strokovnjaki.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圆角矩形 26"/>
          <p:cNvSpPr/>
          <p:nvPr>
            <p:custDataLst>
              <p:tags r:id="rId18"/>
            </p:custDataLst>
          </p:nvPr>
        </p:nvSpPr>
        <p:spPr>
          <a:xfrm>
            <a:off x="7391063" y="3833707"/>
            <a:ext cx="409468" cy="409468"/>
          </a:xfrm>
          <a:prstGeom prst="roundRect">
            <a:avLst>
              <a:gd name="adj" fmla="val 95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9pPr>
          </a:lstStyle>
          <a:p>
            <a:pPr lvl="0" algn="ctr">
              <a:buClrTx/>
              <a:buSzTx/>
              <a:buFontTx/>
            </a:pPr>
            <a:endParaRPr lang="en-US" sz="1799">
              <a:latin typeface="Arial" panose="020B0604020202020204" pitchFamily="34" charset="0"/>
              <a:sym typeface="+mn-lt"/>
            </a:endParaRPr>
          </a:p>
        </p:txBody>
      </p:sp>
      <p:sp>
        <p:nvSpPr>
          <p:cNvPr id="29" name="圆角矩形 28"/>
          <p:cNvSpPr/>
          <p:nvPr>
            <p:custDataLst>
              <p:tags r:id="rId19"/>
            </p:custDataLst>
          </p:nvPr>
        </p:nvSpPr>
        <p:spPr>
          <a:xfrm>
            <a:off x="9634569" y="3833707"/>
            <a:ext cx="409468" cy="409468"/>
          </a:xfrm>
          <a:prstGeom prst="roundRect">
            <a:avLst>
              <a:gd name="adj" fmla="val 91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</a:defRPr>
            </a:lvl9pPr>
          </a:lstStyle>
          <a:p>
            <a:pPr lvl="0" algn="ctr">
              <a:buClrTx/>
              <a:buSzTx/>
              <a:buFontTx/>
            </a:pPr>
            <a:endParaRPr lang="en-US" sz="1799">
              <a:latin typeface="Arial" panose="020B0604020202020204" pitchFamily="34" charset="0"/>
              <a:sym typeface="+mn-lt"/>
            </a:endParaRPr>
          </a:p>
        </p:txBody>
      </p:sp>
      <p:sp>
        <p:nvSpPr>
          <p:cNvPr id="30" name="图片 15" descr="343439383331313b343532303033313bd3a6d3c3c9ccb3c7"/>
          <p:cNvSpPr/>
          <p:nvPr>
            <p:custDataLst>
              <p:tags r:id="rId20"/>
            </p:custDataLst>
          </p:nvPr>
        </p:nvSpPr>
        <p:spPr>
          <a:xfrm>
            <a:off x="774181" y="3929567"/>
            <a:ext cx="202389" cy="218383"/>
          </a:xfrm>
          <a:custGeom>
            <a:avLst/>
            <a:gdLst>
              <a:gd name="connsiteX0" fmla="*/ 164599 w 202442"/>
              <a:gd name="connsiteY0" fmla="*/ 218554 h 218440"/>
              <a:gd name="connsiteX1" fmla="*/ 38073 w 202442"/>
              <a:gd name="connsiteY1" fmla="*/ 218554 h 218440"/>
              <a:gd name="connsiteX2" fmla="*/ 115 w 202442"/>
              <a:gd name="connsiteY2" fmla="*/ 182147 h 218440"/>
              <a:gd name="connsiteX3" fmla="*/ 115 w 202442"/>
              <a:gd name="connsiteY3" fmla="*/ 36521 h 218440"/>
              <a:gd name="connsiteX4" fmla="*/ 38073 w 202442"/>
              <a:gd name="connsiteY4" fmla="*/ 114 h 218440"/>
              <a:gd name="connsiteX5" fmla="*/ 164599 w 202442"/>
              <a:gd name="connsiteY5" fmla="*/ 114 h 218440"/>
              <a:gd name="connsiteX6" fmla="*/ 202557 w 202442"/>
              <a:gd name="connsiteY6" fmla="*/ 36521 h 218440"/>
              <a:gd name="connsiteX7" fmla="*/ 202557 w 202442"/>
              <a:gd name="connsiteY7" fmla="*/ 182147 h 218440"/>
              <a:gd name="connsiteX8" fmla="*/ 164599 w 202442"/>
              <a:gd name="connsiteY8" fmla="*/ 218554 h 218440"/>
              <a:gd name="connsiteX9" fmla="*/ 101336 w 202442"/>
              <a:gd name="connsiteY9" fmla="*/ 100666 h 218440"/>
              <a:gd name="connsiteX10" fmla="*/ 151946 w 202442"/>
              <a:gd name="connsiteY10" fmla="*/ 50390 h 218440"/>
              <a:gd name="connsiteX11" fmla="*/ 139294 w 202442"/>
              <a:gd name="connsiteY11" fmla="*/ 37821 h 218440"/>
              <a:gd name="connsiteX12" fmla="*/ 126641 w 202442"/>
              <a:gd name="connsiteY12" fmla="*/ 50390 h 218440"/>
              <a:gd name="connsiteX13" fmla="*/ 101336 w 202442"/>
              <a:gd name="connsiteY13" fmla="*/ 75528 h 218440"/>
              <a:gd name="connsiteX14" fmla="*/ 76031 w 202442"/>
              <a:gd name="connsiteY14" fmla="*/ 50390 h 218440"/>
              <a:gd name="connsiteX15" fmla="*/ 63378 w 202442"/>
              <a:gd name="connsiteY15" fmla="*/ 37821 h 218440"/>
              <a:gd name="connsiteX16" fmla="*/ 50725 w 202442"/>
              <a:gd name="connsiteY16" fmla="*/ 50390 h 218440"/>
              <a:gd name="connsiteX17" fmla="*/ 101336 w 202442"/>
              <a:gd name="connsiteY17" fmla="*/ 100666 h 218440"/>
              <a:gd name="connsiteX18" fmla="*/ 126641 w 202442"/>
              <a:gd name="connsiteY18" fmla="*/ 176080 h 218440"/>
              <a:gd name="connsiteX19" fmla="*/ 139294 w 202442"/>
              <a:gd name="connsiteY19" fmla="*/ 163510 h 218440"/>
              <a:gd name="connsiteX20" fmla="*/ 126641 w 202442"/>
              <a:gd name="connsiteY20" fmla="*/ 150941 h 218440"/>
              <a:gd name="connsiteX21" fmla="*/ 76031 w 202442"/>
              <a:gd name="connsiteY21" fmla="*/ 150941 h 218440"/>
              <a:gd name="connsiteX22" fmla="*/ 63378 w 202442"/>
              <a:gd name="connsiteY22" fmla="*/ 163510 h 218440"/>
              <a:gd name="connsiteX23" fmla="*/ 76031 w 202442"/>
              <a:gd name="connsiteY23" fmla="*/ 176080 h 218440"/>
              <a:gd name="connsiteX24" fmla="*/ 126641 w 202442"/>
              <a:gd name="connsiteY24" fmla="*/ 176080 h 21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2442" h="218440">
                <a:moveTo>
                  <a:pt x="164599" y="218554"/>
                </a:moveTo>
                <a:lnTo>
                  <a:pt x="38073" y="218554"/>
                </a:lnTo>
                <a:cubicBezTo>
                  <a:pt x="16563" y="218554"/>
                  <a:pt x="115" y="202778"/>
                  <a:pt x="115" y="182147"/>
                </a:cubicBezTo>
                <a:lnTo>
                  <a:pt x="115" y="36521"/>
                </a:lnTo>
                <a:cubicBezTo>
                  <a:pt x="115" y="15890"/>
                  <a:pt x="16563" y="114"/>
                  <a:pt x="38073" y="114"/>
                </a:cubicBezTo>
                <a:lnTo>
                  <a:pt x="164599" y="114"/>
                </a:lnTo>
                <a:cubicBezTo>
                  <a:pt x="186109" y="114"/>
                  <a:pt x="202557" y="15890"/>
                  <a:pt x="202557" y="36521"/>
                </a:cubicBezTo>
                <a:lnTo>
                  <a:pt x="202557" y="182147"/>
                </a:lnTo>
                <a:cubicBezTo>
                  <a:pt x="202557" y="202778"/>
                  <a:pt x="186109" y="218554"/>
                  <a:pt x="164599" y="218554"/>
                </a:cubicBezTo>
                <a:moveTo>
                  <a:pt x="101336" y="100666"/>
                </a:moveTo>
                <a:cubicBezTo>
                  <a:pt x="129171" y="100666"/>
                  <a:pt x="151946" y="78042"/>
                  <a:pt x="151946" y="50390"/>
                </a:cubicBezTo>
                <a:cubicBezTo>
                  <a:pt x="151946" y="42849"/>
                  <a:pt x="146885" y="37821"/>
                  <a:pt x="139294" y="37821"/>
                </a:cubicBezTo>
                <a:cubicBezTo>
                  <a:pt x="131702" y="37821"/>
                  <a:pt x="126641" y="42849"/>
                  <a:pt x="126641" y="50390"/>
                </a:cubicBezTo>
                <a:cubicBezTo>
                  <a:pt x="126641" y="64216"/>
                  <a:pt x="115254" y="75528"/>
                  <a:pt x="101336" y="75528"/>
                </a:cubicBezTo>
                <a:cubicBezTo>
                  <a:pt x="87418" y="75528"/>
                  <a:pt x="76031" y="64216"/>
                  <a:pt x="76031" y="50390"/>
                </a:cubicBezTo>
                <a:cubicBezTo>
                  <a:pt x="76031" y="42849"/>
                  <a:pt x="70970" y="37821"/>
                  <a:pt x="63378" y="37821"/>
                </a:cubicBezTo>
                <a:cubicBezTo>
                  <a:pt x="55786" y="37821"/>
                  <a:pt x="50725" y="42849"/>
                  <a:pt x="50725" y="50390"/>
                </a:cubicBezTo>
                <a:cubicBezTo>
                  <a:pt x="50725" y="78042"/>
                  <a:pt x="73500" y="100666"/>
                  <a:pt x="101336" y="100666"/>
                </a:cubicBezTo>
                <a:moveTo>
                  <a:pt x="126641" y="176080"/>
                </a:moveTo>
                <a:cubicBezTo>
                  <a:pt x="134233" y="176080"/>
                  <a:pt x="139294" y="171052"/>
                  <a:pt x="139294" y="163510"/>
                </a:cubicBezTo>
                <a:cubicBezTo>
                  <a:pt x="139294" y="155969"/>
                  <a:pt x="134233" y="150941"/>
                  <a:pt x="126641" y="150941"/>
                </a:cubicBezTo>
                <a:lnTo>
                  <a:pt x="76031" y="150941"/>
                </a:lnTo>
                <a:cubicBezTo>
                  <a:pt x="68439" y="150941"/>
                  <a:pt x="63378" y="155969"/>
                  <a:pt x="63378" y="163510"/>
                </a:cubicBezTo>
                <a:cubicBezTo>
                  <a:pt x="63378" y="171052"/>
                  <a:pt x="68439" y="176080"/>
                  <a:pt x="76031" y="176080"/>
                </a:cubicBezTo>
                <a:lnTo>
                  <a:pt x="126641" y="176080"/>
                </a:lnTo>
              </a:path>
            </a:pathLst>
          </a:custGeom>
          <a:solidFill>
            <a:srgbClr val="FFFFFF"/>
          </a:solidFill>
          <a:ln w="74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任意多边形: 形状 12"/>
          <p:cNvSpPr/>
          <p:nvPr>
            <p:custDataLst>
              <p:tags r:id="rId21"/>
            </p:custDataLst>
          </p:nvPr>
        </p:nvSpPr>
        <p:spPr>
          <a:xfrm>
            <a:off x="3010703" y="3929567"/>
            <a:ext cx="218441" cy="218031"/>
          </a:xfrm>
          <a:custGeom>
            <a:avLst/>
            <a:gdLst>
              <a:gd name="connsiteX0" fmla="*/ 126113 w 218498"/>
              <a:gd name="connsiteY0" fmla="*/ 123727 h 218088"/>
              <a:gd name="connsiteX1" fmla="*/ 190824 w 218498"/>
              <a:gd name="connsiteY1" fmla="*/ 123727 h 218088"/>
              <a:gd name="connsiteX2" fmla="*/ 206008 w 218498"/>
              <a:gd name="connsiteY2" fmla="*/ 138796 h 218088"/>
              <a:gd name="connsiteX3" fmla="*/ 206008 w 218498"/>
              <a:gd name="connsiteY3" fmla="*/ 203019 h 218088"/>
              <a:gd name="connsiteX4" fmla="*/ 190824 w 218498"/>
              <a:gd name="connsiteY4" fmla="*/ 218088 h 218088"/>
              <a:gd name="connsiteX5" fmla="*/ 126113 w 218498"/>
              <a:gd name="connsiteY5" fmla="*/ 218088 h 218088"/>
              <a:gd name="connsiteX6" fmla="*/ 110930 w 218498"/>
              <a:gd name="connsiteY6" fmla="*/ 203019 h 218088"/>
              <a:gd name="connsiteX7" fmla="*/ 110930 w 218498"/>
              <a:gd name="connsiteY7" fmla="*/ 138796 h 218088"/>
              <a:gd name="connsiteX8" fmla="*/ 126113 w 218498"/>
              <a:gd name="connsiteY8" fmla="*/ 123727 h 218088"/>
              <a:gd name="connsiteX9" fmla="*/ 15183 w 218498"/>
              <a:gd name="connsiteY9" fmla="*/ 123727 h 218088"/>
              <a:gd name="connsiteX10" fmla="*/ 79894 w 218498"/>
              <a:gd name="connsiteY10" fmla="*/ 123727 h 218088"/>
              <a:gd name="connsiteX11" fmla="*/ 95078 w 218498"/>
              <a:gd name="connsiteY11" fmla="*/ 138796 h 218088"/>
              <a:gd name="connsiteX12" fmla="*/ 95078 w 218498"/>
              <a:gd name="connsiteY12" fmla="*/ 203019 h 218088"/>
              <a:gd name="connsiteX13" fmla="*/ 79894 w 218498"/>
              <a:gd name="connsiteY13" fmla="*/ 218088 h 218088"/>
              <a:gd name="connsiteX14" fmla="*/ 15183 w 218498"/>
              <a:gd name="connsiteY14" fmla="*/ 218088 h 218088"/>
              <a:gd name="connsiteX15" fmla="*/ 0 w 218498"/>
              <a:gd name="connsiteY15" fmla="*/ 203019 h 218088"/>
              <a:gd name="connsiteX16" fmla="*/ 0 w 218498"/>
              <a:gd name="connsiteY16" fmla="*/ 138796 h 218088"/>
              <a:gd name="connsiteX17" fmla="*/ 15183 w 218498"/>
              <a:gd name="connsiteY17" fmla="*/ 123727 h 218088"/>
              <a:gd name="connsiteX18" fmla="*/ 160365 w 218498"/>
              <a:gd name="connsiteY18" fmla="*/ 36373 h 218088"/>
              <a:gd name="connsiteX19" fmla="*/ 138896 w 218498"/>
              <a:gd name="connsiteY19" fmla="*/ 57681 h 218088"/>
              <a:gd name="connsiteX20" fmla="*/ 160365 w 218498"/>
              <a:gd name="connsiteY20" fmla="*/ 78988 h 218088"/>
              <a:gd name="connsiteX21" fmla="*/ 181835 w 218498"/>
              <a:gd name="connsiteY21" fmla="*/ 57681 h 218088"/>
              <a:gd name="connsiteX22" fmla="*/ 15183 w 218498"/>
              <a:gd name="connsiteY22" fmla="*/ 13634 h 218088"/>
              <a:gd name="connsiteX23" fmla="*/ 79894 w 218498"/>
              <a:gd name="connsiteY23" fmla="*/ 13634 h 218088"/>
              <a:gd name="connsiteX24" fmla="*/ 95078 w 218498"/>
              <a:gd name="connsiteY24" fmla="*/ 28703 h 218088"/>
              <a:gd name="connsiteX25" fmla="*/ 95078 w 218498"/>
              <a:gd name="connsiteY25" fmla="*/ 92927 h 218088"/>
              <a:gd name="connsiteX26" fmla="*/ 79894 w 218498"/>
              <a:gd name="connsiteY26" fmla="*/ 107995 h 218088"/>
              <a:gd name="connsiteX27" fmla="*/ 15183 w 218498"/>
              <a:gd name="connsiteY27" fmla="*/ 107995 h 218088"/>
              <a:gd name="connsiteX28" fmla="*/ 0 w 218498"/>
              <a:gd name="connsiteY28" fmla="*/ 92927 h 218088"/>
              <a:gd name="connsiteX29" fmla="*/ 0 w 218498"/>
              <a:gd name="connsiteY29" fmla="*/ 28703 h 218088"/>
              <a:gd name="connsiteX30" fmla="*/ 15183 w 218498"/>
              <a:gd name="connsiteY30" fmla="*/ 13634 h 218088"/>
              <a:gd name="connsiteX31" fmla="*/ 160350 w 218498"/>
              <a:gd name="connsiteY31" fmla="*/ 0 h 218088"/>
              <a:gd name="connsiteX32" fmla="*/ 171084 w 218498"/>
              <a:gd name="connsiteY32" fmla="*/ 4412 h 218088"/>
              <a:gd name="connsiteX33" fmla="*/ 171099 w 218498"/>
              <a:gd name="connsiteY33" fmla="*/ 4412 h 218088"/>
              <a:gd name="connsiteX34" fmla="*/ 214054 w 218498"/>
              <a:gd name="connsiteY34" fmla="*/ 47027 h 218088"/>
              <a:gd name="connsiteX35" fmla="*/ 214054 w 218498"/>
              <a:gd name="connsiteY35" fmla="*/ 68334 h 218088"/>
              <a:gd name="connsiteX36" fmla="*/ 171099 w 218498"/>
              <a:gd name="connsiteY36" fmla="*/ 110964 h 218088"/>
              <a:gd name="connsiteX37" fmla="*/ 149630 w 218498"/>
              <a:gd name="connsiteY37" fmla="*/ 110964 h 218088"/>
              <a:gd name="connsiteX38" fmla="*/ 106691 w 218498"/>
              <a:gd name="connsiteY38" fmla="*/ 68334 h 218088"/>
              <a:gd name="connsiteX39" fmla="*/ 106691 w 218498"/>
              <a:gd name="connsiteY39" fmla="*/ 47027 h 218088"/>
              <a:gd name="connsiteX40" fmla="*/ 149615 w 218498"/>
              <a:gd name="connsiteY40" fmla="*/ 4412 h 218088"/>
              <a:gd name="connsiteX41" fmla="*/ 160350 w 218498"/>
              <a:gd name="connsiteY41" fmla="*/ 0 h 21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8498" h="218088">
                <a:moveTo>
                  <a:pt x="126113" y="123727"/>
                </a:moveTo>
                <a:lnTo>
                  <a:pt x="190824" y="123727"/>
                </a:lnTo>
                <a:cubicBezTo>
                  <a:pt x="199210" y="123727"/>
                  <a:pt x="206008" y="130473"/>
                  <a:pt x="206008" y="138796"/>
                </a:cubicBezTo>
                <a:lnTo>
                  <a:pt x="206008" y="203019"/>
                </a:lnTo>
                <a:cubicBezTo>
                  <a:pt x="206008" y="211342"/>
                  <a:pt x="199210" y="218088"/>
                  <a:pt x="190824" y="218088"/>
                </a:cubicBezTo>
                <a:lnTo>
                  <a:pt x="126113" y="218088"/>
                </a:lnTo>
                <a:cubicBezTo>
                  <a:pt x="117727" y="218088"/>
                  <a:pt x="110930" y="211342"/>
                  <a:pt x="110930" y="203019"/>
                </a:cubicBezTo>
                <a:lnTo>
                  <a:pt x="110930" y="138796"/>
                </a:lnTo>
                <a:cubicBezTo>
                  <a:pt x="110930" y="130473"/>
                  <a:pt x="117727" y="123727"/>
                  <a:pt x="126113" y="123727"/>
                </a:cubicBezTo>
                <a:close/>
                <a:moveTo>
                  <a:pt x="15183" y="123727"/>
                </a:moveTo>
                <a:lnTo>
                  <a:pt x="79894" y="123727"/>
                </a:lnTo>
                <a:cubicBezTo>
                  <a:pt x="88280" y="123727"/>
                  <a:pt x="95078" y="130473"/>
                  <a:pt x="95078" y="138796"/>
                </a:cubicBezTo>
                <a:lnTo>
                  <a:pt x="95078" y="203019"/>
                </a:lnTo>
                <a:cubicBezTo>
                  <a:pt x="95078" y="211342"/>
                  <a:pt x="88280" y="218088"/>
                  <a:pt x="79894" y="218088"/>
                </a:cubicBezTo>
                <a:lnTo>
                  <a:pt x="15183" y="218088"/>
                </a:lnTo>
                <a:cubicBezTo>
                  <a:pt x="6797" y="218088"/>
                  <a:pt x="0" y="211342"/>
                  <a:pt x="0" y="203019"/>
                </a:cubicBezTo>
                <a:lnTo>
                  <a:pt x="0" y="138796"/>
                </a:lnTo>
                <a:cubicBezTo>
                  <a:pt x="0" y="130473"/>
                  <a:pt x="6797" y="123727"/>
                  <a:pt x="15183" y="123727"/>
                </a:cubicBezTo>
                <a:close/>
                <a:moveTo>
                  <a:pt x="160365" y="36373"/>
                </a:moveTo>
                <a:lnTo>
                  <a:pt x="138896" y="57681"/>
                </a:lnTo>
                <a:lnTo>
                  <a:pt x="160365" y="78988"/>
                </a:lnTo>
                <a:lnTo>
                  <a:pt x="181835" y="57681"/>
                </a:lnTo>
                <a:close/>
                <a:moveTo>
                  <a:pt x="15183" y="13634"/>
                </a:moveTo>
                <a:lnTo>
                  <a:pt x="79894" y="13634"/>
                </a:lnTo>
                <a:cubicBezTo>
                  <a:pt x="88280" y="13634"/>
                  <a:pt x="95078" y="20381"/>
                  <a:pt x="95078" y="28703"/>
                </a:cubicBezTo>
                <a:lnTo>
                  <a:pt x="95078" y="92927"/>
                </a:lnTo>
                <a:cubicBezTo>
                  <a:pt x="95078" y="101248"/>
                  <a:pt x="88280" y="107995"/>
                  <a:pt x="79894" y="107995"/>
                </a:cubicBezTo>
                <a:lnTo>
                  <a:pt x="15183" y="107995"/>
                </a:lnTo>
                <a:cubicBezTo>
                  <a:pt x="6797" y="107995"/>
                  <a:pt x="0" y="101248"/>
                  <a:pt x="0" y="92927"/>
                </a:cubicBezTo>
                <a:lnTo>
                  <a:pt x="0" y="28703"/>
                </a:lnTo>
                <a:cubicBezTo>
                  <a:pt x="0" y="20381"/>
                  <a:pt x="6797" y="13634"/>
                  <a:pt x="15183" y="13634"/>
                </a:cubicBezTo>
                <a:close/>
                <a:moveTo>
                  <a:pt x="160350" y="0"/>
                </a:moveTo>
                <a:cubicBezTo>
                  <a:pt x="164235" y="0"/>
                  <a:pt x="168120" y="1471"/>
                  <a:pt x="171084" y="4412"/>
                </a:cubicBezTo>
                <a:lnTo>
                  <a:pt x="171099" y="4412"/>
                </a:lnTo>
                <a:lnTo>
                  <a:pt x="214054" y="47027"/>
                </a:lnTo>
                <a:cubicBezTo>
                  <a:pt x="219980" y="52912"/>
                  <a:pt x="219980" y="62450"/>
                  <a:pt x="214054" y="68334"/>
                </a:cubicBezTo>
                <a:lnTo>
                  <a:pt x="171099" y="110964"/>
                </a:lnTo>
                <a:cubicBezTo>
                  <a:pt x="165170" y="116847"/>
                  <a:pt x="155559" y="116847"/>
                  <a:pt x="149630" y="110964"/>
                </a:cubicBezTo>
                <a:lnTo>
                  <a:pt x="106691" y="68334"/>
                </a:lnTo>
                <a:cubicBezTo>
                  <a:pt x="100765" y="62450"/>
                  <a:pt x="100765" y="52912"/>
                  <a:pt x="106691" y="47027"/>
                </a:cubicBezTo>
                <a:lnTo>
                  <a:pt x="149615" y="4412"/>
                </a:lnTo>
                <a:cubicBezTo>
                  <a:pt x="152580" y="1471"/>
                  <a:pt x="156465" y="0"/>
                  <a:pt x="160350" y="0"/>
                </a:cubicBezTo>
                <a:close/>
              </a:path>
            </a:pathLst>
          </a:custGeom>
          <a:solidFill>
            <a:srgbClr val="FFFFFF"/>
          </a:solidFill>
          <a:ln w="74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图片 14" descr="343435383038363b343532323339393bd6b4d0d0d5aad2aa"/>
          <p:cNvSpPr/>
          <p:nvPr>
            <p:custDataLst>
              <p:tags r:id="rId22"/>
            </p:custDataLst>
          </p:nvPr>
        </p:nvSpPr>
        <p:spPr>
          <a:xfrm>
            <a:off x="5259922" y="3929567"/>
            <a:ext cx="185858" cy="218383"/>
          </a:xfrm>
          <a:custGeom>
            <a:avLst/>
            <a:gdLst>
              <a:gd name="connsiteX0" fmla="*/ 61383 w 185906"/>
              <a:gd name="connsiteY0" fmla="*/ 22846 h 218440"/>
              <a:gd name="connsiteX1" fmla="*/ 92569 w 185906"/>
              <a:gd name="connsiteY1" fmla="*/ -392 h 218440"/>
              <a:gd name="connsiteX2" fmla="*/ 123756 w 185906"/>
              <a:gd name="connsiteY2" fmla="*/ 22846 h 218440"/>
              <a:gd name="connsiteX3" fmla="*/ 166932 w 185906"/>
              <a:gd name="connsiteY3" fmla="*/ 22846 h 218440"/>
              <a:gd name="connsiteX4" fmla="*/ 185523 w 185906"/>
              <a:gd name="connsiteY4" fmla="*/ 41437 h 218440"/>
              <a:gd name="connsiteX5" fmla="*/ 185523 w 185906"/>
              <a:gd name="connsiteY5" fmla="*/ 199458 h 218440"/>
              <a:gd name="connsiteX6" fmla="*/ 166932 w 185906"/>
              <a:gd name="connsiteY6" fmla="*/ 218048 h 218440"/>
              <a:gd name="connsiteX7" fmla="*/ 18207 w 185906"/>
              <a:gd name="connsiteY7" fmla="*/ 218048 h 218440"/>
              <a:gd name="connsiteX8" fmla="*/ -384 w 185906"/>
              <a:gd name="connsiteY8" fmla="*/ 199458 h 218440"/>
              <a:gd name="connsiteX9" fmla="*/ -384 w 185906"/>
              <a:gd name="connsiteY9" fmla="*/ 41437 h 218440"/>
              <a:gd name="connsiteX10" fmla="*/ 18207 w 185906"/>
              <a:gd name="connsiteY10" fmla="*/ 22846 h 218440"/>
              <a:gd name="connsiteX11" fmla="*/ 61383 w 185906"/>
              <a:gd name="connsiteY11" fmla="*/ 22846 h 218440"/>
              <a:gd name="connsiteX12" fmla="*/ 92569 w 185906"/>
              <a:gd name="connsiteY12" fmla="*/ 36789 h 218440"/>
              <a:gd name="connsiteX13" fmla="*/ 101865 w 185906"/>
              <a:gd name="connsiteY13" fmla="*/ 27494 h 218440"/>
              <a:gd name="connsiteX14" fmla="*/ 92569 w 185906"/>
              <a:gd name="connsiteY14" fmla="*/ 18199 h 218440"/>
              <a:gd name="connsiteX15" fmla="*/ 83274 w 185906"/>
              <a:gd name="connsiteY15" fmla="*/ 27494 h 218440"/>
              <a:gd name="connsiteX16" fmla="*/ 92569 w 185906"/>
              <a:gd name="connsiteY16" fmla="*/ 36789 h 218440"/>
              <a:gd name="connsiteX17" fmla="*/ 46093 w 185906"/>
              <a:gd name="connsiteY17" fmla="*/ 69323 h 218440"/>
              <a:gd name="connsiteX18" fmla="*/ 36797 w 185906"/>
              <a:gd name="connsiteY18" fmla="*/ 78618 h 218440"/>
              <a:gd name="connsiteX19" fmla="*/ 46093 w 185906"/>
              <a:gd name="connsiteY19" fmla="*/ 87914 h 218440"/>
              <a:gd name="connsiteX20" fmla="*/ 139046 w 185906"/>
              <a:gd name="connsiteY20" fmla="*/ 87914 h 218440"/>
              <a:gd name="connsiteX21" fmla="*/ 148341 w 185906"/>
              <a:gd name="connsiteY21" fmla="*/ 78618 h 218440"/>
              <a:gd name="connsiteX22" fmla="*/ 139046 w 185906"/>
              <a:gd name="connsiteY22" fmla="*/ 69323 h 218440"/>
              <a:gd name="connsiteX23" fmla="*/ 46093 w 185906"/>
              <a:gd name="connsiteY23" fmla="*/ 69323 h 218440"/>
              <a:gd name="connsiteX24" fmla="*/ 46093 w 185906"/>
              <a:gd name="connsiteY24" fmla="*/ 111152 h 218440"/>
              <a:gd name="connsiteX25" fmla="*/ 36797 w 185906"/>
              <a:gd name="connsiteY25" fmla="*/ 120447 h 218440"/>
              <a:gd name="connsiteX26" fmla="*/ 46093 w 185906"/>
              <a:gd name="connsiteY26" fmla="*/ 129743 h 218440"/>
              <a:gd name="connsiteX27" fmla="*/ 139046 w 185906"/>
              <a:gd name="connsiteY27" fmla="*/ 129743 h 218440"/>
              <a:gd name="connsiteX28" fmla="*/ 148341 w 185906"/>
              <a:gd name="connsiteY28" fmla="*/ 120447 h 218440"/>
              <a:gd name="connsiteX29" fmla="*/ 139046 w 185906"/>
              <a:gd name="connsiteY29" fmla="*/ 111152 h 218440"/>
              <a:gd name="connsiteX30" fmla="*/ 46093 w 185906"/>
              <a:gd name="connsiteY30" fmla="*/ 111152 h 218440"/>
              <a:gd name="connsiteX31" fmla="*/ 46093 w 185906"/>
              <a:gd name="connsiteY31" fmla="*/ 152981 h 218440"/>
              <a:gd name="connsiteX32" fmla="*/ 36797 w 185906"/>
              <a:gd name="connsiteY32" fmla="*/ 162276 h 218440"/>
              <a:gd name="connsiteX33" fmla="*/ 46093 w 185906"/>
              <a:gd name="connsiteY33" fmla="*/ 171572 h 218440"/>
              <a:gd name="connsiteX34" fmla="*/ 92569 w 185906"/>
              <a:gd name="connsiteY34" fmla="*/ 171572 h 218440"/>
              <a:gd name="connsiteX35" fmla="*/ 101865 w 185906"/>
              <a:gd name="connsiteY35" fmla="*/ 162276 h 218440"/>
              <a:gd name="connsiteX36" fmla="*/ 92569 w 185906"/>
              <a:gd name="connsiteY36" fmla="*/ 152981 h 218440"/>
              <a:gd name="connsiteX37" fmla="*/ 46093 w 185906"/>
              <a:gd name="connsiteY37" fmla="*/ 152981 h 21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5906" h="218440">
                <a:moveTo>
                  <a:pt x="61383" y="22846"/>
                </a:moveTo>
                <a:cubicBezTo>
                  <a:pt x="65383" y="9408"/>
                  <a:pt x="77832" y="-392"/>
                  <a:pt x="92569" y="-392"/>
                </a:cubicBezTo>
                <a:cubicBezTo>
                  <a:pt x="107307" y="-392"/>
                  <a:pt x="119756" y="9408"/>
                  <a:pt x="123756" y="22846"/>
                </a:cubicBezTo>
                <a:lnTo>
                  <a:pt x="166932" y="22846"/>
                </a:lnTo>
                <a:cubicBezTo>
                  <a:pt x="177199" y="22846"/>
                  <a:pt x="185523" y="31170"/>
                  <a:pt x="185523" y="41437"/>
                </a:cubicBezTo>
                <a:lnTo>
                  <a:pt x="185523" y="199458"/>
                </a:lnTo>
                <a:cubicBezTo>
                  <a:pt x="185523" y="209725"/>
                  <a:pt x="177199" y="218048"/>
                  <a:pt x="166932" y="218048"/>
                </a:cubicBezTo>
                <a:lnTo>
                  <a:pt x="18207" y="218048"/>
                </a:lnTo>
                <a:cubicBezTo>
                  <a:pt x="7939" y="218048"/>
                  <a:pt x="-384" y="209725"/>
                  <a:pt x="-384" y="199458"/>
                </a:cubicBezTo>
                <a:lnTo>
                  <a:pt x="-384" y="41437"/>
                </a:lnTo>
                <a:cubicBezTo>
                  <a:pt x="-384" y="31170"/>
                  <a:pt x="7939" y="22846"/>
                  <a:pt x="18207" y="22846"/>
                </a:cubicBezTo>
                <a:lnTo>
                  <a:pt x="61383" y="22846"/>
                </a:lnTo>
                <a:moveTo>
                  <a:pt x="92569" y="36789"/>
                </a:moveTo>
                <a:cubicBezTo>
                  <a:pt x="97703" y="36789"/>
                  <a:pt x="101865" y="32628"/>
                  <a:pt x="101865" y="27494"/>
                </a:cubicBezTo>
                <a:cubicBezTo>
                  <a:pt x="101865" y="22360"/>
                  <a:pt x="97703" y="18199"/>
                  <a:pt x="92569" y="18199"/>
                </a:cubicBezTo>
                <a:cubicBezTo>
                  <a:pt x="87436" y="18199"/>
                  <a:pt x="83274" y="22360"/>
                  <a:pt x="83274" y="27494"/>
                </a:cubicBezTo>
                <a:cubicBezTo>
                  <a:pt x="83274" y="32628"/>
                  <a:pt x="87436" y="36789"/>
                  <a:pt x="92569" y="36789"/>
                </a:cubicBezTo>
                <a:moveTo>
                  <a:pt x="46093" y="69323"/>
                </a:moveTo>
                <a:cubicBezTo>
                  <a:pt x="40959" y="69323"/>
                  <a:pt x="36797" y="73485"/>
                  <a:pt x="36797" y="78618"/>
                </a:cubicBezTo>
                <a:cubicBezTo>
                  <a:pt x="36797" y="83752"/>
                  <a:pt x="40959" y="87914"/>
                  <a:pt x="46093" y="87914"/>
                </a:cubicBezTo>
                <a:lnTo>
                  <a:pt x="139046" y="87914"/>
                </a:lnTo>
                <a:cubicBezTo>
                  <a:pt x="144180" y="87914"/>
                  <a:pt x="148341" y="83752"/>
                  <a:pt x="148341" y="78618"/>
                </a:cubicBezTo>
                <a:cubicBezTo>
                  <a:pt x="148341" y="73485"/>
                  <a:pt x="144180" y="69323"/>
                  <a:pt x="139046" y="69323"/>
                </a:cubicBezTo>
                <a:lnTo>
                  <a:pt x="46093" y="69323"/>
                </a:lnTo>
                <a:moveTo>
                  <a:pt x="46093" y="111152"/>
                </a:moveTo>
                <a:cubicBezTo>
                  <a:pt x="40959" y="111152"/>
                  <a:pt x="36797" y="115314"/>
                  <a:pt x="36797" y="120447"/>
                </a:cubicBezTo>
                <a:cubicBezTo>
                  <a:pt x="36797" y="125581"/>
                  <a:pt x="40959" y="129743"/>
                  <a:pt x="46093" y="129743"/>
                </a:cubicBezTo>
                <a:lnTo>
                  <a:pt x="139046" y="129743"/>
                </a:lnTo>
                <a:cubicBezTo>
                  <a:pt x="144180" y="129743"/>
                  <a:pt x="148341" y="125581"/>
                  <a:pt x="148341" y="120447"/>
                </a:cubicBezTo>
                <a:cubicBezTo>
                  <a:pt x="148341" y="115314"/>
                  <a:pt x="144180" y="111152"/>
                  <a:pt x="139046" y="111152"/>
                </a:cubicBezTo>
                <a:lnTo>
                  <a:pt x="46093" y="111152"/>
                </a:lnTo>
                <a:moveTo>
                  <a:pt x="46093" y="152981"/>
                </a:moveTo>
                <a:cubicBezTo>
                  <a:pt x="40959" y="152981"/>
                  <a:pt x="36797" y="157143"/>
                  <a:pt x="36797" y="162276"/>
                </a:cubicBezTo>
                <a:cubicBezTo>
                  <a:pt x="36797" y="167410"/>
                  <a:pt x="40959" y="171572"/>
                  <a:pt x="46093" y="171572"/>
                </a:cubicBezTo>
                <a:lnTo>
                  <a:pt x="92569" y="171572"/>
                </a:lnTo>
                <a:cubicBezTo>
                  <a:pt x="97703" y="171572"/>
                  <a:pt x="101865" y="167410"/>
                  <a:pt x="101865" y="162276"/>
                </a:cubicBezTo>
                <a:cubicBezTo>
                  <a:pt x="101865" y="157143"/>
                  <a:pt x="97703" y="152981"/>
                  <a:pt x="92569" y="152981"/>
                </a:cubicBezTo>
                <a:lnTo>
                  <a:pt x="46093" y="152981"/>
                </a:lnTo>
              </a:path>
            </a:pathLst>
          </a:custGeom>
          <a:solidFill>
            <a:srgbClr val="FFFFFF"/>
          </a:solidFill>
          <a:ln w="2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图片 72" descr="343439383331313b343532303031393bd2b5bca8b9dcc0ed"/>
          <p:cNvSpPr/>
          <p:nvPr>
            <p:custDataLst>
              <p:tags r:id="rId23"/>
            </p:custDataLst>
          </p:nvPr>
        </p:nvSpPr>
        <p:spPr>
          <a:xfrm>
            <a:off x="7486923" y="3937185"/>
            <a:ext cx="218382" cy="202733"/>
          </a:xfrm>
          <a:prstGeom prst="smileyFace">
            <a:avLst/>
          </a:prstGeom>
          <a:solidFill>
            <a:srgbClr val="FFFFFF"/>
          </a:solidFill>
          <a:ln w="74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任意多边形: 形状 29"/>
          <p:cNvSpPr/>
          <p:nvPr>
            <p:custDataLst>
              <p:tags r:id="rId24"/>
            </p:custDataLst>
          </p:nvPr>
        </p:nvSpPr>
        <p:spPr>
          <a:xfrm>
            <a:off x="9730429" y="3929567"/>
            <a:ext cx="217748" cy="217503"/>
          </a:xfrm>
          <a:custGeom>
            <a:avLst/>
            <a:gdLst>
              <a:gd name="connsiteX0" fmla="*/ 100163 w 217805"/>
              <a:gd name="connsiteY0" fmla="*/ 148263 h 217560"/>
              <a:gd name="connsiteX1" fmla="*/ 44421 w 217805"/>
              <a:gd name="connsiteY1" fmla="*/ 161841 h 217560"/>
              <a:gd name="connsiteX2" fmla="*/ 40663 w 217805"/>
              <a:gd name="connsiteY2" fmla="*/ 166643 h 217560"/>
              <a:gd name="connsiteX3" fmla="*/ 40663 w 217805"/>
              <a:gd name="connsiteY3" fmla="*/ 172317 h 217560"/>
              <a:gd name="connsiteX4" fmla="*/ 44421 w 217805"/>
              <a:gd name="connsiteY4" fmla="*/ 175274 h 217560"/>
              <a:gd name="connsiteX5" fmla="*/ 100163 w 217805"/>
              <a:gd name="connsiteY5" fmla="*/ 161696 h 217560"/>
              <a:gd name="connsiteX6" fmla="*/ 103921 w 217805"/>
              <a:gd name="connsiteY6" fmla="*/ 156895 h 217560"/>
              <a:gd name="connsiteX7" fmla="*/ 103921 w 217805"/>
              <a:gd name="connsiteY7" fmla="*/ 151222 h 217560"/>
              <a:gd name="connsiteX8" fmla="*/ 100163 w 217805"/>
              <a:gd name="connsiteY8" fmla="*/ 148263 h 217560"/>
              <a:gd name="connsiteX9" fmla="*/ 100163 w 217805"/>
              <a:gd name="connsiteY9" fmla="*/ 121399 h 217560"/>
              <a:gd name="connsiteX10" fmla="*/ 44421 w 217805"/>
              <a:gd name="connsiteY10" fmla="*/ 134977 h 217560"/>
              <a:gd name="connsiteX11" fmla="*/ 40663 w 217805"/>
              <a:gd name="connsiteY11" fmla="*/ 139778 h 217560"/>
              <a:gd name="connsiteX12" fmla="*/ 40663 w 217805"/>
              <a:gd name="connsiteY12" fmla="*/ 145452 h 217560"/>
              <a:gd name="connsiteX13" fmla="*/ 44421 w 217805"/>
              <a:gd name="connsiteY13" fmla="*/ 148409 h 217560"/>
              <a:gd name="connsiteX14" fmla="*/ 100163 w 217805"/>
              <a:gd name="connsiteY14" fmla="*/ 134831 h 217560"/>
              <a:gd name="connsiteX15" fmla="*/ 103921 w 217805"/>
              <a:gd name="connsiteY15" fmla="*/ 130031 h 217560"/>
              <a:gd name="connsiteX16" fmla="*/ 103921 w 217805"/>
              <a:gd name="connsiteY16" fmla="*/ 124357 h 217560"/>
              <a:gd name="connsiteX17" fmla="*/ 100163 w 217805"/>
              <a:gd name="connsiteY17" fmla="*/ 121399 h 217560"/>
              <a:gd name="connsiteX18" fmla="*/ 100163 w 217805"/>
              <a:gd name="connsiteY18" fmla="*/ 94533 h 217560"/>
              <a:gd name="connsiteX19" fmla="*/ 44421 w 217805"/>
              <a:gd name="connsiteY19" fmla="*/ 108111 h 217560"/>
              <a:gd name="connsiteX20" fmla="*/ 40663 w 217805"/>
              <a:gd name="connsiteY20" fmla="*/ 112913 h 217560"/>
              <a:gd name="connsiteX21" fmla="*/ 40663 w 217805"/>
              <a:gd name="connsiteY21" fmla="*/ 118586 h 217560"/>
              <a:gd name="connsiteX22" fmla="*/ 44421 w 217805"/>
              <a:gd name="connsiteY22" fmla="*/ 121544 h 217560"/>
              <a:gd name="connsiteX23" fmla="*/ 100163 w 217805"/>
              <a:gd name="connsiteY23" fmla="*/ 107966 h 217560"/>
              <a:gd name="connsiteX24" fmla="*/ 103921 w 217805"/>
              <a:gd name="connsiteY24" fmla="*/ 103166 h 217560"/>
              <a:gd name="connsiteX25" fmla="*/ 103921 w 217805"/>
              <a:gd name="connsiteY25" fmla="*/ 97492 h 217560"/>
              <a:gd name="connsiteX26" fmla="*/ 100163 w 217805"/>
              <a:gd name="connsiteY26" fmla="*/ 94533 h 217560"/>
              <a:gd name="connsiteX27" fmla="*/ 118324 w 217805"/>
              <a:gd name="connsiteY27" fmla="*/ 39713 h 217560"/>
              <a:gd name="connsiteX28" fmla="*/ 125016 w 217805"/>
              <a:gd name="connsiteY28" fmla="*/ 40707 h 217560"/>
              <a:gd name="connsiteX29" fmla="*/ 154379 w 217805"/>
              <a:gd name="connsiteY29" fmla="*/ 63523 h 217560"/>
              <a:gd name="connsiteX30" fmla="*/ 157433 w 217805"/>
              <a:gd name="connsiteY30" fmla="*/ 69778 h 217560"/>
              <a:gd name="connsiteX31" fmla="*/ 157433 w 217805"/>
              <a:gd name="connsiteY31" fmla="*/ 213680 h 217560"/>
              <a:gd name="connsiteX32" fmla="*/ 153554 w 217805"/>
              <a:gd name="connsiteY32" fmla="*/ 217560 h 217560"/>
              <a:gd name="connsiteX33" fmla="*/ 19326 w 217805"/>
              <a:gd name="connsiteY33" fmla="*/ 217560 h 217560"/>
              <a:gd name="connsiteX34" fmla="*/ 19305 w 217805"/>
              <a:gd name="connsiteY34" fmla="*/ 217539 h 217560"/>
              <a:gd name="connsiteX35" fmla="*/ 7759 w 217805"/>
              <a:gd name="connsiteY35" fmla="*/ 217539 h 217560"/>
              <a:gd name="connsiteX36" fmla="*/ 0 w 217805"/>
              <a:gd name="connsiteY36" fmla="*/ 209781 h 217560"/>
              <a:gd name="connsiteX37" fmla="*/ 7759 w 217805"/>
              <a:gd name="connsiteY37" fmla="*/ 202022 h 217560"/>
              <a:gd name="connsiteX38" fmla="*/ 15453 w 217805"/>
              <a:gd name="connsiteY38" fmla="*/ 202022 h 217560"/>
              <a:gd name="connsiteX39" fmla="*/ 15519 w 217805"/>
              <a:gd name="connsiteY39" fmla="*/ 83284 h 217560"/>
              <a:gd name="connsiteX40" fmla="*/ 19132 w 217805"/>
              <a:gd name="connsiteY40" fmla="*/ 77998 h 217560"/>
              <a:gd name="connsiteX41" fmla="*/ 148751 w 217805"/>
              <a:gd name="connsiteY41" fmla="*/ 292 h 217560"/>
              <a:gd name="connsiteX42" fmla="*/ 155540 w 217805"/>
              <a:gd name="connsiteY42" fmla="*/ 1359 h 217560"/>
              <a:gd name="connsiteX43" fmla="*/ 185364 w 217805"/>
              <a:gd name="connsiteY43" fmla="*/ 23156 h 217560"/>
              <a:gd name="connsiteX44" fmla="*/ 188467 w 217805"/>
              <a:gd name="connsiteY44" fmla="*/ 29194 h 217560"/>
              <a:gd name="connsiteX45" fmla="*/ 188467 w 217805"/>
              <a:gd name="connsiteY45" fmla="*/ 198651 h 217560"/>
              <a:gd name="connsiteX46" fmla="*/ 192347 w 217805"/>
              <a:gd name="connsiteY46" fmla="*/ 202434 h 217560"/>
              <a:gd name="connsiteX47" fmla="*/ 206579 w 217805"/>
              <a:gd name="connsiteY47" fmla="*/ 202434 h 217560"/>
              <a:gd name="connsiteX48" fmla="*/ 208009 w 217805"/>
              <a:gd name="connsiteY48" fmla="*/ 202701 h 217560"/>
              <a:gd name="connsiteX49" fmla="*/ 210022 w 217805"/>
              <a:gd name="connsiteY49" fmla="*/ 202434 h 217560"/>
              <a:gd name="connsiteX50" fmla="*/ 217805 w 217805"/>
              <a:gd name="connsiteY50" fmla="*/ 209975 h 217560"/>
              <a:gd name="connsiteX51" fmla="*/ 210046 w 217805"/>
              <a:gd name="connsiteY51" fmla="*/ 217539 h 217560"/>
              <a:gd name="connsiteX52" fmla="*/ 207985 w 217805"/>
              <a:gd name="connsiteY52" fmla="*/ 217272 h 217560"/>
              <a:gd name="connsiteX53" fmla="*/ 206603 w 217805"/>
              <a:gd name="connsiteY53" fmla="*/ 217515 h 217560"/>
              <a:gd name="connsiteX54" fmla="*/ 176853 w 217805"/>
              <a:gd name="connsiteY54" fmla="*/ 217515 h 217560"/>
              <a:gd name="connsiteX55" fmla="*/ 172973 w 217805"/>
              <a:gd name="connsiteY55" fmla="*/ 213733 h 217560"/>
              <a:gd name="connsiteX56" fmla="*/ 172973 w 217805"/>
              <a:gd name="connsiteY56" fmla="*/ 36734 h 217560"/>
              <a:gd name="connsiteX57" fmla="*/ 169870 w 217805"/>
              <a:gd name="connsiteY57" fmla="*/ 30697 h 217560"/>
              <a:gd name="connsiteX58" fmla="*/ 152728 w 217805"/>
              <a:gd name="connsiteY58" fmla="*/ 18186 h 217560"/>
              <a:gd name="connsiteX59" fmla="*/ 145939 w 217805"/>
              <a:gd name="connsiteY59" fmla="*/ 17119 h 217560"/>
              <a:gd name="connsiteX60" fmla="*/ 73224 w 217805"/>
              <a:gd name="connsiteY60" fmla="*/ 35764 h 217560"/>
              <a:gd name="connsiteX61" fmla="*/ 69611 w 217805"/>
              <a:gd name="connsiteY61" fmla="*/ 39983 h 217560"/>
              <a:gd name="connsiteX62" fmla="*/ 69611 w 217805"/>
              <a:gd name="connsiteY62" fmla="*/ 47742 h 217560"/>
              <a:gd name="connsiteX63" fmla="*/ 61852 w 217805"/>
              <a:gd name="connsiteY63" fmla="*/ 55307 h 217560"/>
              <a:gd name="connsiteX64" fmla="*/ 54094 w 217805"/>
              <a:gd name="connsiteY64" fmla="*/ 47742 h 217560"/>
              <a:gd name="connsiteX65" fmla="*/ 54021 w 217805"/>
              <a:gd name="connsiteY65" fmla="*/ 47742 h 217560"/>
              <a:gd name="connsiteX66" fmla="*/ 54021 w 217805"/>
              <a:gd name="connsiteY66" fmla="*/ 29848 h 217560"/>
              <a:gd name="connsiteX67" fmla="*/ 57706 w 217805"/>
              <a:gd name="connsiteY67" fmla="*/ 24878 h 2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17805" h="217560">
                <a:moveTo>
                  <a:pt x="100163" y="148263"/>
                </a:moveTo>
                <a:lnTo>
                  <a:pt x="44421" y="161841"/>
                </a:lnTo>
                <a:cubicBezTo>
                  <a:pt x="42360" y="162351"/>
                  <a:pt x="40663" y="164509"/>
                  <a:pt x="40663" y="166643"/>
                </a:cubicBezTo>
                <a:lnTo>
                  <a:pt x="40663" y="172317"/>
                </a:lnTo>
                <a:cubicBezTo>
                  <a:pt x="40663" y="174450"/>
                  <a:pt x="42336" y="175783"/>
                  <a:pt x="44421" y="175274"/>
                </a:cubicBezTo>
                <a:lnTo>
                  <a:pt x="100163" y="161696"/>
                </a:lnTo>
                <a:cubicBezTo>
                  <a:pt x="102224" y="161187"/>
                  <a:pt x="103921" y="159030"/>
                  <a:pt x="103921" y="156895"/>
                </a:cubicBezTo>
                <a:lnTo>
                  <a:pt x="103921" y="151222"/>
                </a:lnTo>
                <a:cubicBezTo>
                  <a:pt x="103921" y="149088"/>
                  <a:pt x="102248" y="147754"/>
                  <a:pt x="100163" y="148263"/>
                </a:cubicBezTo>
                <a:close/>
                <a:moveTo>
                  <a:pt x="100163" y="121399"/>
                </a:moveTo>
                <a:lnTo>
                  <a:pt x="44421" y="134977"/>
                </a:lnTo>
                <a:cubicBezTo>
                  <a:pt x="42360" y="135486"/>
                  <a:pt x="40663" y="137644"/>
                  <a:pt x="40663" y="139778"/>
                </a:cubicBezTo>
                <a:lnTo>
                  <a:pt x="40663" y="145452"/>
                </a:lnTo>
                <a:cubicBezTo>
                  <a:pt x="40663" y="147585"/>
                  <a:pt x="42336" y="148918"/>
                  <a:pt x="44421" y="148409"/>
                </a:cubicBezTo>
                <a:lnTo>
                  <a:pt x="100163" y="134831"/>
                </a:lnTo>
                <a:cubicBezTo>
                  <a:pt x="102224" y="134322"/>
                  <a:pt x="103921" y="132164"/>
                  <a:pt x="103921" y="130031"/>
                </a:cubicBezTo>
                <a:lnTo>
                  <a:pt x="103921" y="124357"/>
                </a:lnTo>
                <a:cubicBezTo>
                  <a:pt x="103921" y="122223"/>
                  <a:pt x="102248" y="120889"/>
                  <a:pt x="100163" y="121399"/>
                </a:cubicBezTo>
                <a:close/>
                <a:moveTo>
                  <a:pt x="100163" y="94533"/>
                </a:moveTo>
                <a:lnTo>
                  <a:pt x="44421" y="108111"/>
                </a:lnTo>
                <a:cubicBezTo>
                  <a:pt x="42360" y="108621"/>
                  <a:pt x="40663" y="110779"/>
                  <a:pt x="40663" y="112913"/>
                </a:cubicBezTo>
                <a:lnTo>
                  <a:pt x="40663" y="118586"/>
                </a:lnTo>
                <a:cubicBezTo>
                  <a:pt x="40663" y="120720"/>
                  <a:pt x="42336" y="122053"/>
                  <a:pt x="44421" y="121544"/>
                </a:cubicBezTo>
                <a:lnTo>
                  <a:pt x="100163" y="107966"/>
                </a:lnTo>
                <a:cubicBezTo>
                  <a:pt x="102224" y="107457"/>
                  <a:pt x="103921" y="105300"/>
                  <a:pt x="103921" y="103166"/>
                </a:cubicBezTo>
                <a:lnTo>
                  <a:pt x="103921" y="97492"/>
                </a:lnTo>
                <a:cubicBezTo>
                  <a:pt x="103921" y="95358"/>
                  <a:pt x="102248" y="94025"/>
                  <a:pt x="100163" y="94533"/>
                </a:cubicBezTo>
                <a:close/>
                <a:moveTo>
                  <a:pt x="118324" y="39713"/>
                </a:moveTo>
                <a:cubicBezTo>
                  <a:pt x="120312" y="38961"/>
                  <a:pt x="123343" y="39398"/>
                  <a:pt x="125016" y="40707"/>
                </a:cubicBezTo>
                <a:lnTo>
                  <a:pt x="154379" y="63523"/>
                </a:lnTo>
                <a:cubicBezTo>
                  <a:pt x="156051" y="64832"/>
                  <a:pt x="157433" y="67645"/>
                  <a:pt x="157433" y="69778"/>
                </a:cubicBezTo>
                <a:lnTo>
                  <a:pt x="157433" y="213680"/>
                </a:lnTo>
                <a:cubicBezTo>
                  <a:pt x="157433" y="215814"/>
                  <a:pt x="155687" y="217560"/>
                  <a:pt x="153554" y="217560"/>
                </a:cubicBezTo>
                <a:lnTo>
                  <a:pt x="19326" y="217560"/>
                </a:lnTo>
                <a:lnTo>
                  <a:pt x="19305" y="217539"/>
                </a:lnTo>
                <a:lnTo>
                  <a:pt x="7759" y="217539"/>
                </a:lnTo>
                <a:cubicBezTo>
                  <a:pt x="3491" y="217539"/>
                  <a:pt x="0" y="214048"/>
                  <a:pt x="0" y="209781"/>
                </a:cubicBezTo>
                <a:cubicBezTo>
                  <a:pt x="0" y="205513"/>
                  <a:pt x="3491" y="202022"/>
                  <a:pt x="7759" y="202022"/>
                </a:cubicBezTo>
                <a:lnTo>
                  <a:pt x="15453" y="202022"/>
                </a:lnTo>
                <a:lnTo>
                  <a:pt x="15519" y="83284"/>
                </a:lnTo>
                <a:cubicBezTo>
                  <a:pt x="15519" y="81150"/>
                  <a:pt x="17144" y="78774"/>
                  <a:pt x="19132" y="77998"/>
                </a:cubicBezTo>
                <a:close/>
                <a:moveTo>
                  <a:pt x="148751" y="292"/>
                </a:moveTo>
                <a:cubicBezTo>
                  <a:pt x="150788" y="-363"/>
                  <a:pt x="153843" y="122"/>
                  <a:pt x="155540" y="1359"/>
                </a:cubicBezTo>
                <a:lnTo>
                  <a:pt x="185364" y="23156"/>
                </a:lnTo>
                <a:cubicBezTo>
                  <a:pt x="187060" y="24393"/>
                  <a:pt x="188467" y="27108"/>
                  <a:pt x="188467" y="29194"/>
                </a:cubicBezTo>
                <a:lnTo>
                  <a:pt x="188467" y="198651"/>
                </a:lnTo>
                <a:cubicBezTo>
                  <a:pt x="188467" y="200737"/>
                  <a:pt x="190213" y="202434"/>
                  <a:pt x="192347" y="202434"/>
                </a:cubicBezTo>
                <a:lnTo>
                  <a:pt x="206579" y="202434"/>
                </a:lnTo>
                <a:cubicBezTo>
                  <a:pt x="207088" y="202434"/>
                  <a:pt x="207573" y="202531"/>
                  <a:pt x="208009" y="202701"/>
                </a:cubicBezTo>
                <a:cubicBezTo>
                  <a:pt x="208664" y="202531"/>
                  <a:pt x="209319" y="202434"/>
                  <a:pt x="210022" y="202434"/>
                </a:cubicBezTo>
                <a:cubicBezTo>
                  <a:pt x="214313" y="202434"/>
                  <a:pt x="217781" y="205828"/>
                  <a:pt x="217805" y="209975"/>
                </a:cubicBezTo>
                <a:cubicBezTo>
                  <a:pt x="217805" y="214145"/>
                  <a:pt x="214338" y="217539"/>
                  <a:pt x="210046" y="217539"/>
                </a:cubicBezTo>
                <a:cubicBezTo>
                  <a:pt x="209343" y="217539"/>
                  <a:pt x="208640" y="217442"/>
                  <a:pt x="207985" y="217272"/>
                </a:cubicBezTo>
                <a:cubicBezTo>
                  <a:pt x="207549" y="217418"/>
                  <a:pt x="207088" y="217515"/>
                  <a:pt x="206603" y="217515"/>
                </a:cubicBezTo>
                <a:lnTo>
                  <a:pt x="176853" y="217515"/>
                </a:lnTo>
                <a:cubicBezTo>
                  <a:pt x="174719" y="217515"/>
                  <a:pt x="172973" y="215818"/>
                  <a:pt x="172973" y="213733"/>
                </a:cubicBezTo>
                <a:lnTo>
                  <a:pt x="172973" y="36734"/>
                </a:lnTo>
                <a:cubicBezTo>
                  <a:pt x="172973" y="34673"/>
                  <a:pt x="171567" y="31933"/>
                  <a:pt x="169870" y="30697"/>
                </a:cubicBezTo>
                <a:lnTo>
                  <a:pt x="152728" y="18186"/>
                </a:lnTo>
                <a:cubicBezTo>
                  <a:pt x="151007" y="16949"/>
                  <a:pt x="147975" y="16464"/>
                  <a:pt x="145939" y="17119"/>
                </a:cubicBezTo>
                <a:lnTo>
                  <a:pt x="73224" y="35764"/>
                </a:lnTo>
                <a:cubicBezTo>
                  <a:pt x="71430" y="36346"/>
                  <a:pt x="69951" y="38141"/>
                  <a:pt x="69611" y="39983"/>
                </a:cubicBezTo>
                <a:lnTo>
                  <a:pt x="69611" y="47742"/>
                </a:lnTo>
                <a:cubicBezTo>
                  <a:pt x="69611" y="51913"/>
                  <a:pt x="66144" y="55307"/>
                  <a:pt x="61852" y="55307"/>
                </a:cubicBezTo>
                <a:cubicBezTo>
                  <a:pt x="57561" y="55307"/>
                  <a:pt x="54094" y="51913"/>
                  <a:pt x="54094" y="47742"/>
                </a:cubicBezTo>
                <a:lnTo>
                  <a:pt x="54021" y="47742"/>
                </a:lnTo>
                <a:lnTo>
                  <a:pt x="54021" y="29848"/>
                </a:lnTo>
                <a:cubicBezTo>
                  <a:pt x="54021" y="27763"/>
                  <a:pt x="55670" y="25532"/>
                  <a:pt x="57706" y="24878"/>
                </a:cubicBezTo>
                <a:close/>
              </a:path>
            </a:pathLst>
          </a:custGeom>
          <a:solidFill>
            <a:srgbClr val="FFFFFF"/>
          </a:solidFill>
          <a:ln w="7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Označba mesta številke diapozitiva 9">
            <a:extLst>
              <a:ext uri="{FF2B5EF4-FFF2-40B4-BE49-F238E27FC236}">
                <a16:creationId xmlns:a16="http://schemas.microsoft.com/office/drawing/2014/main" id="{1797817B-8A6A-CE92-09C9-213FE525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45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79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  <p:bldP spid="9" grpId="0"/>
      <p:bldP spid="9" grpId="1"/>
      <p:bldP spid="11" grpId="0"/>
      <p:bldP spid="11" grpId="1"/>
      <p:bldP spid="17" grpId="0"/>
      <p:bldP spid="17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05980" y="276413"/>
            <a:ext cx="10797188" cy="720000"/>
          </a:xfrm>
        </p:spPr>
        <p:txBody>
          <a:bodyPr wrap="square">
            <a:norm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</a:rPr>
              <a:t>VRSTE INFORMACIJSKIH SISTEMOV</a:t>
            </a: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7318547" y="2132855"/>
            <a:ext cx="3956955" cy="3890041"/>
          </a:xfrm>
          <a:custGeom>
            <a:avLst/>
            <a:gdLst>
              <a:gd name="connsiteX0" fmla="*/ 2544449 w 5332839"/>
              <a:gd name="connsiteY0" fmla="*/ 195 h 5143115"/>
              <a:gd name="connsiteX1" fmla="*/ 3989326 w 5332839"/>
              <a:gd name="connsiteY1" fmla="*/ 696990 h 5143115"/>
              <a:gd name="connsiteX2" fmla="*/ 4615480 w 5332839"/>
              <a:gd name="connsiteY2" fmla="*/ 1580526 h 5143115"/>
              <a:gd name="connsiteX3" fmla="*/ 5138211 w 5332839"/>
              <a:gd name="connsiteY3" fmla="*/ 2501358 h 5143115"/>
              <a:gd name="connsiteX4" fmla="*/ 3900513 w 5332839"/>
              <a:gd name="connsiteY4" fmla="*/ 5017341 h 5143115"/>
              <a:gd name="connsiteX5" fmla="*/ 2840740 w 5332839"/>
              <a:gd name="connsiteY5" fmla="*/ 5133507 h 5143115"/>
              <a:gd name="connsiteX6" fmla="*/ 1575642 w 5332839"/>
              <a:gd name="connsiteY6" fmla="*/ 5101174 h 5143115"/>
              <a:gd name="connsiteX7" fmla="*/ 88253 w 5332839"/>
              <a:gd name="connsiteY7" fmla="*/ 2851265 h 5143115"/>
              <a:gd name="connsiteX8" fmla="*/ 561662 w 5332839"/>
              <a:gd name="connsiteY8" fmla="*/ 1718356 h 5143115"/>
              <a:gd name="connsiteX9" fmla="*/ 1142458 w 5332839"/>
              <a:gd name="connsiteY9" fmla="*/ 749720 h 5143115"/>
              <a:gd name="connsiteX10" fmla="*/ 2544449 w 5332839"/>
              <a:gd name="connsiteY10" fmla="*/ 195 h 514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2839" h="5143115">
                <a:moveTo>
                  <a:pt x="2544449" y="195"/>
                </a:moveTo>
                <a:cubicBezTo>
                  <a:pt x="3077965" y="-7704"/>
                  <a:pt x="3618629" y="225451"/>
                  <a:pt x="3989326" y="696990"/>
                </a:cubicBezTo>
                <a:cubicBezTo>
                  <a:pt x="4214069" y="982865"/>
                  <a:pt x="4422783" y="1277380"/>
                  <a:pt x="4615480" y="1580526"/>
                </a:cubicBezTo>
                <a:cubicBezTo>
                  <a:pt x="4805268" y="1879089"/>
                  <a:pt x="4979511" y="2186030"/>
                  <a:pt x="5138211" y="2501358"/>
                </a:cubicBezTo>
                <a:cubicBezTo>
                  <a:pt x="5669663" y="3557292"/>
                  <a:pt x="5065400" y="4816182"/>
                  <a:pt x="3900513" y="5017341"/>
                </a:cubicBezTo>
                <a:cubicBezTo>
                  <a:pt x="3549135" y="5078015"/>
                  <a:pt x="3195875" y="5116737"/>
                  <a:pt x="2840740" y="5133507"/>
                </a:cubicBezTo>
                <a:cubicBezTo>
                  <a:pt x="2421672" y="5153296"/>
                  <a:pt x="1999973" y="5142518"/>
                  <a:pt x="1575642" y="5101174"/>
                </a:cubicBezTo>
                <a:cubicBezTo>
                  <a:pt x="467924" y="4993235"/>
                  <a:pt x="-261479" y="3907856"/>
                  <a:pt x="88253" y="2851265"/>
                </a:cubicBezTo>
                <a:cubicBezTo>
                  <a:pt x="217127" y="2461910"/>
                  <a:pt x="374930" y="2084278"/>
                  <a:pt x="561662" y="1718356"/>
                </a:cubicBezTo>
                <a:cubicBezTo>
                  <a:pt x="731361" y="1385798"/>
                  <a:pt x="924955" y="1062919"/>
                  <a:pt x="1142458" y="749720"/>
                </a:cubicBezTo>
                <a:cubicBezTo>
                  <a:pt x="1484564" y="257047"/>
                  <a:pt x="2010933" y="8094"/>
                  <a:pt x="2544449" y="1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endParaRPr lang="en-US" sz="1799"/>
          </a:p>
        </p:txBody>
      </p:sp>
      <p:pic>
        <p:nvPicPr>
          <p:cNvPr id="31" name="图片 30" descr="C:\Users\rac32\OneDrive\Desktop\k9.jpgk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rcRect l="25970" r="25970"/>
          <a:stretch>
            <a:fillRect/>
          </a:stretch>
        </p:blipFill>
        <p:spPr>
          <a:xfrm>
            <a:off x="7724590" y="2415141"/>
            <a:ext cx="3768455" cy="3850935"/>
          </a:xfrm>
          <a:custGeom>
            <a:avLst/>
            <a:gdLst>
              <a:gd name="connsiteX0" fmla="*/ 1773704 w 4580370"/>
              <a:gd name="connsiteY0" fmla="*/ 848 h 4679992"/>
              <a:gd name="connsiteX1" fmla="*/ 2552728 w 4580370"/>
              <a:gd name="connsiteY1" fmla="*/ 233594 h 4679992"/>
              <a:gd name="connsiteX2" fmla="*/ 3346074 w 4580370"/>
              <a:gd name="connsiteY2" fmla="*/ 767022 h 4679992"/>
              <a:gd name="connsiteX3" fmla="*/ 4065717 w 4580370"/>
              <a:gd name="connsiteY3" fmla="*/ 1363599 h 4679992"/>
              <a:gd name="connsiteX4" fmla="*/ 3831264 w 4580370"/>
              <a:gd name="connsiteY4" fmla="*/ 3827806 h 4679992"/>
              <a:gd name="connsiteX5" fmla="*/ 2992777 w 4580370"/>
              <a:gd name="connsiteY5" fmla="*/ 4255307 h 4679992"/>
              <a:gd name="connsiteX6" fmla="*/ 1938329 w 4580370"/>
              <a:gd name="connsiteY6" fmla="*/ 4624470 h 4679992"/>
              <a:gd name="connsiteX7" fmla="*/ 6496 w 4580370"/>
              <a:gd name="connsiteY7" fmla="*/ 3232593 h 4679992"/>
              <a:gd name="connsiteX8" fmla="*/ 42801 w 4580370"/>
              <a:gd name="connsiteY8" fmla="*/ 2149252 h 4679992"/>
              <a:gd name="connsiteX9" fmla="*/ 219155 w 4580370"/>
              <a:gd name="connsiteY9" fmla="*/ 1167917 h 4679992"/>
              <a:gd name="connsiteX10" fmla="*/ 1141961 w 4580370"/>
              <a:gd name="connsiteY10" fmla="*/ 110501 h 4679992"/>
              <a:gd name="connsiteX11" fmla="*/ 1661202 w 4580370"/>
              <a:gd name="connsiteY11" fmla="*/ 1170 h 4679992"/>
              <a:gd name="connsiteX12" fmla="*/ 1773704 w 4580370"/>
              <a:gd name="connsiteY12" fmla="*/ 848 h 467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0370" h="4679992">
                <a:moveTo>
                  <a:pt x="1773704" y="848"/>
                </a:moveTo>
                <a:cubicBezTo>
                  <a:pt x="2036998" y="9474"/>
                  <a:pt x="2304690" y="84155"/>
                  <a:pt x="2552728" y="233594"/>
                </a:cubicBezTo>
                <a:cubicBezTo>
                  <a:pt x="2827702" y="399259"/>
                  <a:pt x="3092149" y="577073"/>
                  <a:pt x="3346074" y="767022"/>
                </a:cubicBezTo>
                <a:cubicBezTo>
                  <a:pt x="3596165" y="954098"/>
                  <a:pt x="3836044" y="1152955"/>
                  <a:pt x="4065717" y="1363599"/>
                </a:cubicBezTo>
                <a:cubicBezTo>
                  <a:pt x="4834832" y="2068972"/>
                  <a:pt x="4729928" y="3297254"/>
                  <a:pt x="3831264" y="3827806"/>
                </a:cubicBezTo>
                <a:cubicBezTo>
                  <a:pt x="3560188" y="3987840"/>
                  <a:pt x="3280691" y="4130341"/>
                  <a:pt x="2992777" y="4255307"/>
                </a:cubicBezTo>
                <a:cubicBezTo>
                  <a:pt x="2653031" y="4402770"/>
                  <a:pt x="2301548" y="4525824"/>
                  <a:pt x="1938329" y="4624470"/>
                </a:cubicBezTo>
                <a:cubicBezTo>
                  <a:pt x="990142" y="4881975"/>
                  <a:pt x="48405" y="4214234"/>
                  <a:pt x="6496" y="3232593"/>
                </a:cubicBezTo>
                <a:cubicBezTo>
                  <a:pt x="-8950" y="2870857"/>
                  <a:pt x="3154" y="2509747"/>
                  <a:pt x="42801" y="2149252"/>
                </a:cubicBezTo>
                <a:cubicBezTo>
                  <a:pt x="78829" y="1821628"/>
                  <a:pt x="137609" y="1494517"/>
                  <a:pt x="219155" y="1167917"/>
                </a:cubicBezTo>
                <a:cubicBezTo>
                  <a:pt x="347402" y="654172"/>
                  <a:pt x="704019" y="283960"/>
                  <a:pt x="1141961" y="110501"/>
                </a:cubicBezTo>
                <a:cubicBezTo>
                  <a:pt x="1306190" y="45453"/>
                  <a:pt x="1481854" y="8074"/>
                  <a:pt x="1661202" y="1170"/>
                </a:cubicBezTo>
                <a:cubicBezTo>
                  <a:pt x="1698566" y="-269"/>
                  <a:pt x="1736090" y="-384"/>
                  <a:pt x="1773704" y="848"/>
                </a:cubicBezTo>
                <a:close/>
              </a:path>
            </a:pathLst>
          </a:custGeom>
          <a:ln w="9525" cap="flat" cmpd="sng" algn="ctr">
            <a:solidFill>
              <a:schemeClr val="accent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1612344" y="1592909"/>
            <a:ext cx="5168868" cy="6520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Obdelava naročil, plačil in inventarja</a:t>
            </a: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612345" y="1196097"/>
            <a:ext cx="5168775" cy="36764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TRANSAKCIJSKI SISTEMI</a:t>
            </a: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1612344" y="4429074"/>
            <a:ext cx="5168868" cy="6520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Upravljanje interakcij s strankami in izboljšanje odnosov ter zadovoljstvo strank</a:t>
            </a: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1557908" y="4002070"/>
            <a:ext cx="5168775" cy="36764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1999" b="1" dirty="0">
                <a:solidFill>
                  <a:schemeClr val="accent1"/>
                </a:solidFill>
                <a:latin typeface="+mj-lt"/>
              </a:rPr>
              <a:t>SISTEMI ZA UPRAVLJANJE ODNOSOV S STRANKAMI (CRM)</a:t>
            </a: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1612344" y="2415141"/>
            <a:ext cx="5168868" cy="6520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Analiza podatkov in pripomočke za odločanje</a:t>
            </a:r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1612345" y="2004362"/>
            <a:ext cx="5168775" cy="36764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SISTEMI ZA PODPORO ODLOČANJU</a:t>
            </a: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1612344" y="3284984"/>
            <a:ext cx="5168868" cy="558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ym typeface="+mn-ea"/>
              </a:rPr>
              <a:t>Integracija</a:t>
            </a:r>
            <a:r>
              <a:rPr lang="en-US" sz="1400" dirty="0">
                <a:sym typeface="+mn-ea"/>
              </a:rPr>
              <a:t> </a:t>
            </a:r>
            <a:r>
              <a:rPr lang="en-US" sz="1400" dirty="0" err="1">
                <a:sym typeface="+mn-ea"/>
              </a:rPr>
              <a:t>vseh</a:t>
            </a:r>
            <a:r>
              <a:rPr lang="en-US" sz="1400" dirty="0">
                <a:sym typeface="+mn-ea"/>
              </a:rPr>
              <a:t> </a:t>
            </a:r>
            <a:r>
              <a:rPr lang="en-US" sz="1400" dirty="0" err="1">
                <a:sym typeface="+mn-ea"/>
              </a:rPr>
              <a:t>funkcij</a:t>
            </a:r>
            <a:r>
              <a:rPr lang="en-US" sz="1400" dirty="0">
                <a:sym typeface="+mn-ea"/>
              </a:rPr>
              <a:t> </a:t>
            </a:r>
            <a:r>
              <a:rPr lang="en-US" sz="1400" dirty="0" err="1">
                <a:sym typeface="+mn-ea"/>
              </a:rPr>
              <a:t>podjetja</a:t>
            </a:r>
            <a:r>
              <a:rPr lang="en-US" sz="1400" dirty="0">
                <a:sym typeface="+mn-ea"/>
              </a:rPr>
              <a:t>, od </a:t>
            </a:r>
            <a:r>
              <a:rPr lang="en-US" sz="1400" dirty="0" err="1">
                <a:sym typeface="+mn-ea"/>
              </a:rPr>
              <a:t>financ</a:t>
            </a:r>
            <a:r>
              <a:rPr lang="en-US" sz="1400" dirty="0">
                <a:sym typeface="+mn-ea"/>
              </a:rPr>
              <a:t>, </a:t>
            </a:r>
            <a:r>
              <a:rPr lang="en-US" sz="1400" dirty="0" err="1">
                <a:sym typeface="+mn-ea"/>
              </a:rPr>
              <a:t>človeških</a:t>
            </a:r>
            <a:r>
              <a:rPr lang="en-US" sz="1400" dirty="0">
                <a:sym typeface="+mn-ea"/>
              </a:rPr>
              <a:t> </a:t>
            </a:r>
            <a:r>
              <a:rPr lang="en-US" sz="1400" dirty="0" err="1">
                <a:sym typeface="+mn-ea"/>
              </a:rPr>
              <a:t>virov</a:t>
            </a:r>
            <a:r>
              <a:rPr lang="en-US" sz="1400" dirty="0">
                <a:sym typeface="+mn-ea"/>
              </a:rPr>
              <a:t> do </a:t>
            </a:r>
            <a:r>
              <a:rPr lang="en-US" sz="1400" dirty="0" err="1">
                <a:sym typeface="+mn-ea"/>
              </a:rPr>
              <a:t>proizvodnje</a:t>
            </a:r>
            <a:r>
              <a:rPr lang="en-US" sz="1400" dirty="0">
                <a:sym typeface="+mn-ea"/>
              </a:rPr>
              <a:t>, v </a:t>
            </a:r>
            <a:r>
              <a:rPr lang="en-US" sz="1400" dirty="0" err="1">
                <a:sym typeface="+mn-ea"/>
              </a:rPr>
              <a:t>enoten</a:t>
            </a:r>
            <a:r>
              <a:rPr lang="en-US" sz="1400" dirty="0">
                <a:sym typeface="+mn-ea"/>
              </a:rPr>
              <a:t> </a:t>
            </a:r>
            <a:r>
              <a:rPr lang="en-US" sz="1400" dirty="0" err="1">
                <a:sym typeface="+mn-ea"/>
              </a:rPr>
              <a:t>sistem</a:t>
            </a:r>
            <a:endParaRPr lang="en-US" sz="1400" dirty="0"/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1612345" y="2908486"/>
            <a:ext cx="5168775" cy="36764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UPRAVNI SISTEMI (ERP)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491852" y="5143277"/>
            <a:ext cx="5486876" cy="52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1400" b="1" dirty="0">
                <a:solidFill>
                  <a:schemeClr val="accent5">
                    <a:lumMod val="90000"/>
                  </a:schemeClr>
                </a:solidFill>
              </a:rPr>
              <a:t>SISTEMI ZA UPRAVLJANJE OSKRBOVALNE VERIGE (SCM)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endParaRPr lang="en-US" sz="1400" b="1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448048" y="5501999"/>
            <a:ext cx="5574483" cy="30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Optimiziranje</a:t>
            </a:r>
            <a:r>
              <a:rPr lang="en-US" sz="1400" dirty="0"/>
              <a:t> </a:t>
            </a:r>
            <a:r>
              <a:rPr lang="en-US" sz="1400" dirty="0" err="1"/>
              <a:t>procesa</a:t>
            </a:r>
            <a:r>
              <a:rPr lang="en-US" sz="1400" dirty="0"/>
              <a:t> </a:t>
            </a:r>
            <a:r>
              <a:rPr lang="en-US" sz="1400" dirty="0" err="1"/>
              <a:t>dobave</a:t>
            </a:r>
            <a:r>
              <a:rPr lang="en-US" sz="1400" dirty="0"/>
              <a:t> in </a:t>
            </a:r>
            <a:r>
              <a:rPr lang="en-US" sz="1400" dirty="0" err="1"/>
              <a:t>distribucije</a:t>
            </a:r>
            <a:endParaRPr lang="en-US" sz="1400" dirty="0"/>
          </a:p>
        </p:txBody>
      </p:sp>
      <p:sp>
        <p:nvSpPr>
          <p:cNvPr id="14" name="Označba mesta številke diapozitiva 13">
            <a:extLst>
              <a:ext uri="{FF2B5EF4-FFF2-40B4-BE49-F238E27FC236}">
                <a16:creationId xmlns:a16="http://schemas.microsoft.com/office/drawing/2014/main" id="{00037498-B483-6663-73B6-A35C2592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46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0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</a:rPr>
              <a:t>PREDNOSTI INFORMACIJSKIH SISTEMOV </a:t>
            </a: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9431738" y="1558143"/>
            <a:ext cx="1943229" cy="53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r>
              <a:rPr lang="en-US" sz="16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Konkurenca na trgu in inovacije</a:t>
            </a: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9431738" y="2188533"/>
            <a:ext cx="1943229" cy="719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Hitrejša reakcija na tržne spremembe in uvedba novih storitev</a:t>
            </a: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9431738" y="3049369"/>
            <a:ext cx="1943229" cy="53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/>
          </a:bodyPr>
          <a:lstStyle/>
          <a:p>
            <a:r>
              <a:rPr lang="en-US" sz="16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Primeri uspešnih implementacij IS</a:t>
            </a: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9431738" y="3679760"/>
            <a:ext cx="2002268" cy="1042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>
              <a:lnSpc>
                <a:spcPct val="130000"/>
              </a:lnSpc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AMAZON, GOOGLE </a:t>
            </a:r>
          </a:p>
          <a:p>
            <a:pPr>
              <a:lnSpc>
                <a:spcPct val="130000"/>
              </a:lnSpc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(uvedba IS jim je omogočila prednost in vodstvo na trgu)</a:t>
            </a: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1509333" y="1467373"/>
            <a:ext cx="1943229" cy="53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Autofit/>
          </a:bodyPr>
          <a:lstStyle/>
          <a:p>
            <a:r>
              <a:rPr lang="en-US" sz="16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Povečana učinkovitost</a:t>
            </a: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1509333" y="1959370"/>
            <a:ext cx="2656783" cy="1065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7500" lnSpcReduction="10000"/>
          </a:bodyPr>
          <a:lstStyle/>
          <a:p>
            <a:pPr>
              <a:lnSpc>
                <a:spcPct val="130000"/>
              </a:lnSpc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avtomatizacija rutinskih nalog omogoča zaposlenim, da se osredotočijo na bolj strateške naloge</a:t>
            </a: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1549962" y="3314742"/>
            <a:ext cx="1943229" cy="53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r>
              <a:rPr lang="en-US" sz="16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Izboljšana komunikacija in sodelovanje</a:t>
            </a:r>
          </a:p>
        </p:txBody>
      </p:sp>
      <p:sp>
        <p:nvSpPr>
          <p:cNvPr id="21" name="矩形 20"/>
          <p:cNvSpPr/>
          <p:nvPr>
            <p:custDataLst>
              <p:tags r:id="rId10"/>
            </p:custDataLst>
          </p:nvPr>
        </p:nvSpPr>
        <p:spPr>
          <a:xfrm>
            <a:off x="1549962" y="3903234"/>
            <a:ext cx="1943229" cy="719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Lažji dostop do podatkov</a:t>
            </a:r>
          </a:p>
          <a:p>
            <a:pPr>
              <a:lnSpc>
                <a:spcPct val="130000"/>
              </a:lnSpc>
            </a:pPr>
            <a:endParaRPr 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1529647" y="4710109"/>
            <a:ext cx="1943229" cy="5396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>
            <a:normAutofit fontScale="90000"/>
          </a:bodyPr>
          <a:lstStyle/>
          <a:p>
            <a:r>
              <a:rPr lang="en-US" sz="1799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Boljše odločanje na podlagi podatkov</a:t>
            </a:r>
          </a:p>
        </p:txBody>
      </p:sp>
      <p:sp>
        <p:nvSpPr>
          <p:cNvPr id="27" name="矩形 26"/>
          <p:cNvSpPr/>
          <p:nvPr>
            <p:custDataLst>
              <p:tags r:id="rId12"/>
            </p:custDataLst>
          </p:nvPr>
        </p:nvSpPr>
        <p:spPr>
          <a:xfrm>
            <a:off x="1519490" y="5336690"/>
            <a:ext cx="1943229" cy="719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Hitrejše in bolj informirane odločitve</a:t>
            </a:r>
          </a:p>
          <a:p>
            <a:pPr>
              <a:lnSpc>
                <a:spcPct val="130000"/>
              </a:lnSpc>
            </a:pPr>
            <a:endParaRPr lang="en-US" sz="1400" kern="0" dirty="0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8" name="任意多边形: 形状 4"/>
          <p:cNvSpPr/>
          <p:nvPr>
            <p:custDataLst>
              <p:tags r:id="rId13"/>
            </p:custDataLst>
          </p:nvPr>
        </p:nvSpPr>
        <p:spPr>
          <a:xfrm>
            <a:off x="4050325" y="1404597"/>
            <a:ext cx="575230" cy="518145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799" dirty="0"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9" name="任意多边形: 形状 32"/>
          <p:cNvSpPr/>
          <p:nvPr>
            <p:custDataLst>
              <p:tags r:id="rId14"/>
            </p:custDataLst>
          </p:nvPr>
        </p:nvSpPr>
        <p:spPr>
          <a:xfrm>
            <a:off x="3452562" y="3649981"/>
            <a:ext cx="575230" cy="518145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799" dirty="0">
                <a:latin typeface="Arial" panose="020B0604020202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0" name="任意多边形: 形状 33"/>
          <p:cNvSpPr/>
          <p:nvPr>
            <p:custDataLst>
              <p:tags r:id="rId15"/>
            </p:custDataLst>
          </p:nvPr>
        </p:nvSpPr>
        <p:spPr>
          <a:xfrm>
            <a:off x="3936528" y="5120265"/>
            <a:ext cx="575230" cy="518145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799" dirty="0">
                <a:latin typeface="Arial" panose="020B0604020202020204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1" name="任意多边形: 形状 34"/>
          <p:cNvSpPr/>
          <p:nvPr>
            <p:custDataLst>
              <p:tags r:id="rId16"/>
            </p:custDataLst>
          </p:nvPr>
        </p:nvSpPr>
        <p:spPr>
          <a:xfrm>
            <a:off x="8673344" y="1849370"/>
            <a:ext cx="575230" cy="518145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799" dirty="0">
                <a:latin typeface="Arial" panose="020B0604020202020204" pitchFamily="34" charset="0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2" name="任意多边形: 形状 35"/>
          <p:cNvSpPr/>
          <p:nvPr>
            <p:custDataLst>
              <p:tags r:id="rId17"/>
            </p:custDataLst>
          </p:nvPr>
        </p:nvSpPr>
        <p:spPr>
          <a:xfrm>
            <a:off x="8673344" y="3336497"/>
            <a:ext cx="575230" cy="518145"/>
          </a:xfrm>
          <a:custGeom>
            <a:avLst/>
            <a:gdLst>
              <a:gd name="connsiteX0" fmla="*/ 177800 w 566864"/>
              <a:gd name="connsiteY0" fmla="*/ 518280 h 518280"/>
              <a:gd name="connsiteX1" fmla="*/ 389048 w 566864"/>
              <a:gd name="connsiteY1" fmla="*/ 518280 h 518280"/>
              <a:gd name="connsiteX2" fmla="*/ 455038 w 566864"/>
              <a:gd name="connsiteY2" fmla="*/ 480191 h 518280"/>
              <a:gd name="connsiteX3" fmla="*/ 560662 w 566864"/>
              <a:gd name="connsiteY3" fmla="*/ 297244 h 518280"/>
              <a:gd name="connsiteX4" fmla="*/ 560671 w 566864"/>
              <a:gd name="connsiteY4" fmla="*/ 221051 h 518280"/>
              <a:gd name="connsiteX5" fmla="*/ 455047 w 566864"/>
              <a:gd name="connsiteY5" fmla="*/ 38104 h 518280"/>
              <a:gd name="connsiteX6" fmla="*/ 389065 w 566864"/>
              <a:gd name="connsiteY6" fmla="*/ 0 h 518280"/>
              <a:gd name="connsiteX7" fmla="*/ 177817 w 566864"/>
              <a:gd name="connsiteY7" fmla="*/ 0 h 518280"/>
              <a:gd name="connsiteX8" fmla="*/ 111827 w 566864"/>
              <a:gd name="connsiteY8" fmla="*/ 38089 h 518280"/>
              <a:gd name="connsiteX9" fmla="*/ 6203 w 566864"/>
              <a:gd name="connsiteY9" fmla="*/ 221036 h 518280"/>
              <a:gd name="connsiteX10" fmla="*/ 6195 w 566864"/>
              <a:gd name="connsiteY10" fmla="*/ 297229 h 518280"/>
              <a:gd name="connsiteX11" fmla="*/ 111819 w 566864"/>
              <a:gd name="connsiteY11" fmla="*/ 480176 h 518280"/>
              <a:gd name="connsiteX12" fmla="*/ 177800 w 566864"/>
              <a:gd name="connsiteY12" fmla="*/ 518280 h 518280"/>
              <a:gd name="connsiteX0-1" fmla="*/ 177800 w 566864"/>
              <a:gd name="connsiteY0-2" fmla="*/ 518280 h 518280"/>
              <a:gd name="connsiteX1-3" fmla="*/ 389048 w 566864"/>
              <a:gd name="connsiteY1-4" fmla="*/ 518280 h 518280"/>
              <a:gd name="connsiteX2-5" fmla="*/ 455038 w 566864"/>
              <a:gd name="connsiteY2-6" fmla="*/ 480191 h 518280"/>
              <a:gd name="connsiteX3-7" fmla="*/ 560662 w 566864"/>
              <a:gd name="connsiteY3-8" fmla="*/ 297244 h 518280"/>
              <a:gd name="connsiteX4-9" fmla="*/ 560671 w 566864"/>
              <a:gd name="connsiteY4-10" fmla="*/ 221051 h 518280"/>
              <a:gd name="connsiteX5-11" fmla="*/ 455047 w 566864"/>
              <a:gd name="connsiteY5-12" fmla="*/ 38104 h 518280"/>
              <a:gd name="connsiteX6-13" fmla="*/ 389065 w 566864"/>
              <a:gd name="connsiteY6-14" fmla="*/ 0 h 518280"/>
              <a:gd name="connsiteX7-15" fmla="*/ 177817 w 566864"/>
              <a:gd name="connsiteY7-16" fmla="*/ 0 h 518280"/>
              <a:gd name="connsiteX8-17" fmla="*/ 111827 w 566864"/>
              <a:gd name="connsiteY8-18" fmla="*/ 38089 h 518280"/>
              <a:gd name="connsiteX9-19" fmla="*/ 6203 w 566864"/>
              <a:gd name="connsiteY9-20" fmla="*/ 221036 h 518280"/>
              <a:gd name="connsiteX10-21" fmla="*/ 6195 w 566864"/>
              <a:gd name="connsiteY10-22" fmla="*/ 297229 h 518280"/>
              <a:gd name="connsiteX11-23" fmla="*/ 111819 w 566864"/>
              <a:gd name="connsiteY11-24" fmla="*/ 480176 h 518280"/>
              <a:gd name="connsiteX12-25" fmla="*/ 177800 w 566864"/>
              <a:gd name="connsiteY12-26" fmla="*/ 518280 h 518280"/>
              <a:gd name="connsiteX0-27" fmla="*/ 177800 w 566864"/>
              <a:gd name="connsiteY0-28" fmla="*/ 518280 h 518280"/>
              <a:gd name="connsiteX1-29" fmla="*/ 389048 w 566864"/>
              <a:gd name="connsiteY1-30" fmla="*/ 518280 h 518280"/>
              <a:gd name="connsiteX2-31" fmla="*/ 455038 w 566864"/>
              <a:gd name="connsiteY2-32" fmla="*/ 480191 h 518280"/>
              <a:gd name="connsiteX3-33" fmla="*/ 560662 w 566864"/>
              <a:gd name="connsiteY3-34" fmla="*/ 297244 h 518280"/>
              <a:gd name="connsiteX4-35" fmla="*/ 560671 w 566864"/>
              <a:gd name="connsiteY4-36" fmla="*/ 221051 h 518280"/>
              <a:gd name="connsiteX5-37" fmla="*/ 455047 w 566864"/>
              <a:gd name="connsiteY5-38" fmla="*/ 38104 h 518280"/>
              <a:gd name="connsiteX6-39" fmla="*/ 389065 w 566864"/>
              <a:gd name="connsiteY6-40" fmla="*/ 0 h 518280"/>
              <a:gd name="connsiteX7-41" fmla="*/ 177817 w 566864"/>
              <a:gd name="connsiteY7-42" fmla="*/ 0 h 518280"/>
              <a:gd name="connsiteX8-43" fmla="*/ 111827 w 566864"/>
              <a:gd name="connsiteY8-44" fmla="*/ 38089 h 518280"/>
              <a:gd name="connsiteX9-45" fmla="*/ 6203 w 566864"/>
              <a:gd name="connsiteY9-46" fmla="*/ 221036 h 518280"/>
              <a:gd name="connsiteX10-47" fmla="*/ 6195 w 566864"/>
              <a:gd name="connsiteY10-48" fmla="*/ 297229 h 518280"/>
              <a:gd name="connsiteX11-49" fmla="*/ 111819 w 566864"/>
              <a:gd name="connsiteY11-50" fmla="*/ 480176 h 518280"/>
              <a:gd name="connsiteX12-51" fmla="*/ 177800 w 566864"/>
              <a:gd name="connsiteY12-52" fmla="*/ 518280 h 518280"/>
              <a:gd name="connsiteX0-53" fmla="*/ 177800 w 566864"/>
              <a:gd name="connsiteY0-54" fmla="*/ 518280 h 518280"/>
              <a:gd name="connsiteX1-55" fmla="*/ 389048 w 566864"/>
              <a:gd name="connsiteY1-56" fmla="*/ 518280 h 518280"/>
              <a:gd name="connsiteX2-57" fmla="*/ 455038 w 566864"/>
              <a:gd name="connsiteY2-58" fmla="*/ 480191 h 518280"/>
              <a:gd name="connsiteX3-59" fmla="*/ 560662 w 566864"/>
              <a:gd name="connsiteY3-60" fmla="*/ 297244 h 518280"/>
              <a:gd name="connsiteX4-61" fmla="*/ 560671 w 566864"/>
              <a:gd name="connsiteY4-62" fmla="*/ 221051 h 518280"/>
              <a:gd name="connsiteX5-63" fmla="*/ 455047 w 566864"/>
              <a:gd name="connsiteY5-64" fmla="*/ 38104 h 518280"/>
              <a:gd name="connsiteX6-65" fmla="*/ 389065 w 566864"/>
              <a:gd name="connsiteY6-66" fmla="*/ 0 h 518280"/>
              <a:gd name="connsiteX7-67" fmla="*/ 177817 w 566864"/>
              <a:gd name="connsiteY7-68" fmla="*/ 0 h 518280"/>
              <a:gd name="connsiteX8-69" fmla="*/ 111827 w 566864"/>
              <a:gd name="connsiteY8-70" fmla="*/ 38089 h 518280"/>
              <a:gd name="connsiteX9-71" fmla="*/ 6203 w 566864"/>
              <a:gd name="connsiteY9-72" fmla="*/ 221036 h 518280"/>
              <a:gd name="connsiteX10-73" fmla="*/ 6195 w 566864"/>
              <a:gd name="connsiteY10-74" fmla="*/ 297229 h 518280"/>
              <a:gd name="connsiteX11-75" fmla="*/ 111819 w 566864"/>
              <a:gd name="connsiteY11-76" fmla="*/ 480176 h 518280"/>
              <a:gd name="connsiteX12-77" fmla="*/ 177800 w 566864"/>
              <a:gd name="connsiteY12-78" fmla="*/ 518280 h 518280"/>
              <a:gd name="connsiteX0-79" fmla="*/ 177800 w 566864"/>
              <a:gd name="connsiteY0-80" fmla="*/ 518280 h 518280"/>
              <a:gd name="connsiteX1-81" fmla="*/ 389048 w 566864"/>
              <a:gd name="connsiteY1-82" fmla="*/ 518280 h 518280"/>
              <a:gd name="connsiteX2-83" fmla="*/ 455038 w 566864"/>
              <a:gd name="connsiteY2-84" fmla="*/ 480191 h 518280"/>
              <a:gd name="connsiteX3-85" fmla="*/ 560662 w 566864"/>
              <a:gd name="connsiteY3-86" fmla="*/ 297244 h 518280"/>
              <a:gd name="connsiteX4-87" fmla="*/ 560671 w 566864"/>
              <a:gd name="connsiteY4-88" fmla="*/ 221051 h 518280"/>
              <a:gd name="connsiteX5-89" fmla="*/ 455047 w 566864"/>
              <a:gd name="connsiteY5-90" fmla="*/ 38104 h 518280"/>
              <a:gd name="connsiteX6-91" fmla="*/ 389065 w 566864"/>
              <a:gd name="connsiteY6-92" fmla="*/ 0 h 518280"/>
              <a:gd name="connsiteX7-93" fmla="*/ 177817 w 566864"/>
              <a:gd name="connsiteY7-94" fmla="*/ 0 h 518280"/>
              <a:gd name="connsiteX8-95" fmla="*/ 111827 w 566864"/>
              <a:gd name="connsiteY8-96" fmla="*/ 38089 h 518280"/>
              <a:gd name="connsiteX9-97" fmla="*/ 6203 w 566864"/>
              <a:gd name="connsiteY9-98" fmla="*/ 221036 h 518280"/>
              <a:gd name="connsiteX10-99" fmla="*/ 6195 w 566864"/>
              <a:gd name="connsiteY10-100" fmla="*/ 297229 h 518280"/>
              <a:gd name="connsiteX11-101" fmla="*/ 111819 w 566864"/>
              <a:gd name="connsiteY11-102" fmla="*/ 480176 h 518280"/>
              <a:gd name="connsiteX12-103" fmla="*/ 177800 w 566864"/>
              <a:gd name="connsiteY12-104" fmla="*/ 518280 h 518280"/>
              <a:gd name="connsiteX0-105" fmla="*/ 177800 w 566864"/>
              <a:gd name="connsiteY0-106" fmla="*/ 518280 h 518280"/>
              <a:gd name="connsiteX1-107" fmla="*/ 389048 w 566864"/>
              <a:gd name="connsiteY1-108" fmla="*/ 518280 h 518280"/>
              <a:gd name="connsiteX2-109" fmla="*/ 455038 w 566864"/>
              <a:gd name="connsiteY2-110" fmla="*/ 480191 h 518280"/>
              <a:gd name="connsiteX3-111" fmla="*/ 560662 w 566864"/>
              <a:gd name="connsiteY3-112" fmla="*/ 297244 h 518280"/>
              <a:gd name="connsiteX4-113" fmla="*/ 560671 w 566864"/>
              <a:gd name="connsiteY4-114" fmla="*/ 221051 h 518280"/>
              <a:gd name="connsiteX5-115" fmla="*/ 455047 w 566864"/>
              <a:gd name="connsiteY5-116" fmla="*/ 38104 h 518280"/>
              <a:gd name="connsiteX6-117" fmla="*/ 389065 w 566864"/>
              <a:gd name="connsiteY6-118" fmla="*/ 0 h 518280"/>
              <a:gd name="connsiteX7-119" fmla="*/ 177817 w 566864"/>
              <a:gd name="connsiteY7-120" fmla="*/ 0 h 518280"/>
              <a:gd name="connsiteX8-121" fmla="*/ 111827 w 566864"/>
              <a:gd name="connsiteY8-122" fmla="*/ 38089 h 518280"/>
              <a:gd name="connsiteX9-123" fmla="*/ 6203 w 566864"/>
              <a:gd name="connsiteY9-124" fmla="*/ 221036 h 518280"/>
              <a:gd name="connsiteX10-125" fmla="*/ 6195 w 566864"/>
              <a:gd name="connsiteY10-126" fmla="*/ 297229 h 518280"/>
              <a:gd name="connsiteX11-127" fmla="*/ 111819 w 566864"/>
              <a:gd name="connsiteY11-128" fmla="*/ 480176 h 518280"/>
              <a:gd name="connsiteX12-129" fmla="*/ 177800 w 566864"/>
              <a:gd name="connsiteY12-130" fmla="*/ 518280 h 518280"/>
              <a:gd name="connsiteX0-131" fmla="*/ 177800 w 566860"/>
              <a:gd name="connsiteY0-132" fmla="*/ 518280 h 518280"/>
              <a:gd name="connsiteX1-133" fmla="*/ 389048 w 566860"/>
              <a:gd name="connsiteY1-134" fmla="*/ 518280 h 518280"/>
              <a:gd name="connsiteX2-135" fmla="*/ 455038 w 566860"/>
              <a:gd name="connsiteY2-136" fmla="*/ 480191 h 518280"/>
              <a:gd name="connsiteX3-137" fmla="*/ 560662 w 566860"/>
              <a:gd name="connsiteY3-138" fmla="*/ 297244 h 518280"/>
              <a:gd name="connsiteX4-139" fmla="*/ 560671 w 566860"/>
              <a:gd name="connsiteY4-140" fmla="*/ 221051 h 518280"/>
              <a:gd name="connsiteX5-141" fmla="*/ 455047 w 566860"/>
              <a:gd name="connsiteY5-142" fmla="*/ 38104 h 518280"/>
              <a:gd name="connsiteX6-143" fmla="*/ 389065 w 566860"/>
              <a:gd name="connsiteY6-144" fmla="*/ 0 h 518280"/>
              <a:gd name="connsiteX7-145" fmla="*/ 177817 w 566860"/>
              <a:gd name="connsiteY7-146" fmla="*/ 0 h 518280"/>
              <a:gd name="connsiteX8-147" fmla="*/ 111827 w 566860"/>
              <a:gd name="connsiteY8-148" fmla="*/ 38089 h 518280"/>
              <a:gd name="connsiteX9-149" fmla="*/ 6203 w 566860"/>
              <a:gd name="connsiteY9-150" fmla="*/ 221036 h 518280"/>
              <a:gd name="connsiteX10-151" fmla="*/ 6195 w 566860"/>
              <a:gd name="connsiteY10-152" fmla="*/ 297229 h 518280"/>
              <a:gd name="connsiteX11-153" fmla="*/ 111819 w 566860"/>
              <a:gd name="connsiteY11-154" fmla="*/ 480176 h 518280"/>
              <a:gd name="connsiteX12-155" fmla="*/ 177800 w 566860"/>
              <a:gd name="connsiteY12-156" fmla="*/ 518280 h 518280"/>
              <a:gd name="connsiteX0-157" fmla="*/ 177800 w 571122"/>
              <a:gd name="connsiteY0-158" fmla="*/ 518280 h 518280"/>
              <a:gd name="connsiteX1-159" fmla="*/ 389048 w 571122"/>
              <a:gd name="connsiteY1-160" fmla="*/ 518280 h 518280"/>
              <a:gd name="connsiteX2-161" fmla="*/ 455038 w 571122"/>
              <a:gd name="connsiteY2-162" fmla="*/ 480191 h 518280"/>
              <a:gd name="connsiteX3-163" fmla="*/ 560662 w 571122"/>
              <a:gd name="connsiteY3-164" fmla="*/ 297244 h 518280"/>
              <a:gd name="connsiteX4-165" fmla="*/ 560671 w 571122"/>
              <a:gd name="connsiteY4-166" fmla="*/ 221051 h 518280"/>
              <a:gd name="connsiteX5-167" fmla="*/ 455047 w 571122"/>
              <a:gd name="connsiteY5-168" fmla="*/ 38104 h 518280"/>
              <a:gd name="connsiteX6-169" fmla="*/ 389065 w 571122"/>
              <a:gd name="connsiteY6-170" fmla="*/ 0 h 518280"/>
              <a:gd name="connsiteX7-171" fmla="*/ 177817 w 571122"/>
              <a:gd name="connsiteY7-172" fmla="*/ 0 h 518280"/>
              <a:gd name="connsiteX8-173" fmla="*/ 111827 w 571122"/>
              <a:gd name="connsiteY8-174" fmla="*/ 38089 h 518280"/>
              <a:gd name="connsiteX9-175" fmla="*/ 6203 w 571122"/>
              <a:gd name="connsiteY9-176" fmla="*/ 221036 h 518280"/>
              <a:gd name="connsiteX10-177" fmla="*/ 6195 w 571122"/>
              <a:gd name="connsiteY10-178" fmla="*/ 297229 h 518280"/>
              <a:gd name="connsiteX11-179" fmla="*/ 111819 w 571122"/>
              <a:gd name="connsiteY11-180" fmla="*/ 480176 h 518280"/>
              <a:gd name="connsiteX12-181" fmla="*/ 177800 w 571122"/>
              <a:gd name="connsiteY12-182" fmla="*/ 518280 h 518280"/>
              <a:gd name="connsiteX0-183" fmla="*/ 177800 w 571122"/>
              <a:gd name="connsiteY0-184" fmla="*/ 518280 h 518280"/>
              <a:gd name="connsiteX1-185" fmla="*/ 389048 w 571122"/>
              <a:gd name="connsiteY1-186" fmla="*/ 518280 h 518280"/>
              <a:gd name="connsiteX2-187" fmla="*/ 455038 w 571122"/>
              <a:gd name="connsiteY2-188" fmla="*/ 480191 h 518280"/>
              <a:gd name="connsiteX3-189" fmla="*/ 560662 w 571122"/>
              <a:gd name="connsiteY3-190" fmla="*/ 297244 h 518280"/>
              <a:gd name="connsiteX4-191" fmla="*/ 560671 w 571122"/>
              <a:gd name="connsiteY4-192" fmla="*/ 221051 h 518280"/>
              <a:gd name="connsiteX5-193" fmla="*/ 455047 w 571122"/>
              <a:gd name="connsiteY5-194" fmla="*/ 38104 h 518280"/>
              <a:gd name="connsiteX6-195" fmla="*/ 389065 w 571122"/>
              <a:gd name="connsiteY6-196" fmla="*/ 0 h 518280"/>
              <a:gd name="connsiteX7-197" fmla="*/ 177817 w 571122"/>
              <a:gd name="connsiteY7-198" fmla="*/ 0 h 518280"/>
              <a:gd name="connsiteX8-199" fmla="*/ 111827 w 571122"/>
              <a:gd name="connsiteY8-200" fmla="*/ 38089 h 518280"/>
              <a:gd name="connsiteX9-201" fmla="*/ 6203 w 571122"/>
              <a:gd name="connsiteY9-202" fmla="*/ 221036 h 518280"/>
              <a:gd name="connsiteX10-203" fmla="*/ 6195 w 571122"/>
              <a:gd name="connsiteY10-204" fmla="*/ 297229 h 518280"/>
              <a:gd name="connsiteX11-205" fmla="*/ 111819 w 571122"/>
              <a:gd name="connsiteY11-206" fmla="*/ 480176 h 518280"/>
              <a:gd name="connsiteX12-207" fmla="*/ 177800 w 571122"/>
              <a:gd name="connsiteY12-208" fmla="*/ 518280 h 518280"/>
              <a:gd name="connsiteX0-209" fmla="*/ 177800 w 571122"/>
              <a:gd name="connsiteY0-210" fmla="*/ 518280 h 518280"/>
              <a:gd name="connsiteX1-211" fmla="*/ 389048 w 571122"/>
              <a:gd name="connsiteY1-212" fmla="*/ 518280 h 518280"/>
              <a:gd name="connsiteX2-213" fmla="*/ 455038 w 571122"/>
              <a:gd name="connsiteY2-214" fmla="*/ 480191 h 518280"/>
              <a:gd name="connsiteX3-215" fmla="*/ 560662 w 571122"/>
              <a:gd name="connsiteY3-216" fmla="*/ 297244 h 518280"/>
              <a:gd name="connsiteX4-217" fmla="*/ 560671 w 571122"/>
              <a:gd name="connsiteY4-218" fmla="*/ 221051 h 518280"/>
              <a:gd name="connsiteX5-219" fmla="*/ 455047 w 571122"/>
              <a:gd name="connsiteY5-220" fmla="*/ 38104 h 518280"/>
              <a:gd name="connsiteX6-221" fmla="*/ 389065 w 571122"/>
              <a:gd name="connsiteY6-222" fmla="*/ 0 h 518280"/>
              <a:gd name="connsiteX7-223" fmla="*/ 177817 w 571122"/>
              <a:gd name="connsiteY7-224" fmla="*/ 0 h 518280"/>
              <a:gd name="connsiteX8-225" fmla="*/ 111827 w 571122"/>
              <a:gd name="connsiteY8-226" fmla="*/ 38089 h 518280"/>
              <a:gd name="connsiteX9-227" fmla="*/ 6203 w 571122"/>
              <a:gd name="connsiteY9-228" fmla="*/ 221036 h 518280"/>
              <a:gd name="connsiteX10-229" fmla="*/ 6195 w 571122"/>
              <a:gd name="connsiteY10-230" fmla="*/ 297229 h 518280"/>
              <a:gd name="connsiteX11-231" fmla="*/ 111819 w 571122"/>
              <a:gd name="connsiteY11-232" fmla="*/ 480176 h 518280"/>
              <a:gd name="connsiteX12-233" fmla="*/ 177800 w 571122"/>
              <a:gd name="connsiteY12-234" fmla="*/ 518280 h 518280"/>
              <a:gd name="connsiteX0-235" fmla="*/ 177800 w 571122"/>
              <a:gd name="connsiteY0-236" fmla="*/ 518280 h 518280"/>
              <a:gd name="connsiteX1-237" fmla="*/ 389048 w 571122"/>
              <a:gd name="connsiteY1-238" fmla="*/ 518280 h 518280"/>
              <a:gd name="connsiteX2-239" fmla="*/ 455038 w 571122"/>
              <a:gd name="connsiteY2-240" fmla="*/ 480191 h 518280"/>
              <a:gd name="connsiteX3-241" fmla="*/ 560662 w 571122"/>
              <a:gd name="connsiteY3-242" fmla="*/ 297244 h 518280"/>
              <a:gd name="connsiteX4-243" fmla="*/ 560671 w 571122"/>
              <a:gd name="connsiteY4-244" fmla="*/ 221051 h 518280"/>
              <a:gd name="connsiteX5-245" fmla="*/ 455047 w 571122"/>
              <a:gd name="connsiteY5-246" fmla="*/ 38104 h 518280"/>
              <a:gd name="connsiteX6-247" fmla="*/ 389065 w 571122"/>
              <a:gd name="connsiteY6-248" fmla="*/ 0 h 518280"/>
              <a:gd name="connsiteX7-249" fmla="*/ 177817 w 571122"/>
              <a:gd name="connsiteY7-250" fmla="*/ 0 h 518280"/>
              <a:gd name="connsiteX8-251" fmla="*/ 111827 w 571122"/>
              <a:gd name="connsiteY8-252" fmla="*/ 38089 h 518280"/>
              <a:gd name="connsiteX9-253" fmla="*/ 6203 w 571122"/>
              <a:gd name="connsiteY9-254" fmla="*/ 221036 h 518280"/>
              <a:gd name="connsiteX10-255" fmla="*/ 6195 w 571122"/>
              <a:gd name="connsiteY10-256" fmla="*/ 297229 h 518280"/>
              <a:gd name="connsiteX11-257" fmla="*/ 111819 w 571122"/>
              <a:gd name="connsiteY11-258" fmla="*/ 480176 h 518280"/>
              <a:gd name="connsiteX12-259" fmla="*/ 177800 w 571122"/>
              <a:gd name="connsiteY12-260" fmla="*/ 518280 h 518280"/>
              <a:gd name="connsiteX0-261" fmla="*/ 177800 w 571122"/>
              <a:gd name="connsiteY0-262" fmla="*/ 518280 h 518280"/>
              <a:gd name="connsiteX1-263" fmla="*/ 389048 w 571122"/>
              <a:gd name="connsiteY1-264" fmla="*/ 518280 h 518280"/>
              <a:gd name="connsiteX2-265" fmla="*/ 455038 w 571122"/>
              <a:gd name="connsiteY2-266" fmla="*/ 480191 h 518280"/>
              <a:gd name="connsiteX3-267" fmla="*/ 560662 w 571122"/>
              <a:gd name="connsiteY3-268" fmla="*/ 297244 h 518280"/>
              <a:gd name="connsiteX4-269" fmla="*/ 560671 w 571122"/>
              <a:gd name="connsiteY4-270" fmla="*/ 221051 h 518280"/>
              <a:gd name="connsiteX5-271" fmla="*/ 455047 w 571122"/>
              <a:gd name="connsiteY5-272" fmla="*/ 38104 h 518280"/>
              <a:gd name="connsiteX6-273" fmla="*/ 389065 w 571122"/>
              <a:gd name="connsiteY6-274" fmla="*/ 0 h 518280"/>
              <a:gd name="connsiteX7-275" fmla="*/ 177817 w 571122"/>
              <a:gd name="connsiteY7-276" fmla="*/ 0 h 518280"/>
              <a:gd name="connsiteX8-277" fmla="*/ 111827 w 571122"/>
              <a:gd name="connsiteY8-278" fmla="*/ 38089 h 518280"/>
              <a:gd name="connsiteX9-279" fmla="*/ 6203 w 571122"/>
              <a:gd name="connsiteY9-280" fmla="*/ 221036 h 518280"/>
              <a:gd name="connsiteX10-281" fmla="*/ 6195 w 571122"/>
              <a:gd name="connsiteY10-282" fmla="*/ 297229 h 518280"/>
              <a:gd name="connsiteX11-283" fmla="*/ 111819 w 571122"/>
              <a:gd name="connsiteY11-284" fmla="*/ 480176 h 518280"/>
              <a:gd name="connsiteX12-285" fmla="*/ 177800 w 571122"/>
              <a:gd name="connsiteY12-286" fmla="*/ 518280 h 518280"/>
              <a:gd name="connsiteX0-287" fmla="*/ 177800 w 571122"/>
              <a:gd name="connsiteY0-288" fmla="*/ 518280 h 518280"/>
              <a:gd name="connsiteX1-289" fmla="*/ 389048 w 571122"/>
              <a:gd name="connsiteY1-290" fmla="*/ 518280 h 518280"/>
              <a:gd name="connsiteX2-291" fmla="*/ 455038 w 571122"/>
              <a:gd name="connsiteY2-292" fmla="*/ 480191 h 518280"/>
              <a:gd name="connsiteX3-293" fmla="*/ 560662 w 571122"/>
              <a:gd name="connsiteY3-294" fmla="*/ 297244 h 518280"/>
              <a:gd name="connsiteX4-295" fmla="*/ 560671 w 571122"/>
              <a:gd name="connsiteY4-296" fmla="*/ 221051 h 518280"/>
              <a:gd name="connsiteX5-297" fmla="*/ 455047 w 571122"/>
              <a:gd name="connsiteY5-298" fmla="*/ 38104 h 518280"/>
              <a:gd name="connsiteX6-299" fmla="*/ 389065 w 571122"/>
              <a:gd name="connsiteY6-300" fmla="*/ 0 h 518280"/>
              <a:gd name="connsiteX7-301" fmla="*/ 177817 w 571122"/>
              <a:gd name="connsiteY7-302" fmla="*/ 0 h 518280"/>
              <a:gd name="connsiteX8-303" fmla="*/ 111827 w 571122"/>
              <a:gd name="connsiteY8-304" fmla="*/ 38089 h 518280"/>
              <a:gd name="connsiteX9-305" fmla="*/ 6203 w 571122"/>
              <a:gd name="connsiteY9-306" fmla="*/ 221036 h 518280"/>
              <a:gd name="connsiteX10-307" fmla="*/ 6195 w 571122"/>
              <a:gd name="connsiteY10-308" fmla="*/ 297229 h 518280"/>
              <a:gd name="connsiteX11-309" fmla="*/ 111819 w 571122"/>
              <a:gd name="connsiteY11-310" fmla="*/ 480176 h 518280"/>
              <a:gd name="connsiteX12-311" fmla="*/ 177800 w 571122"/>
              <a:gd name="connsiteY12-312" fmla="*/ 518280 h 518280"/>
              <a:gd name="connsiteX0-313" fmla="*/ 177800 w 571122"/>
              <a:gd name="connsiteY0-314" fmla="*/ 518280 h 518280"/>
              <a:gd name="connsiteX1-315" fmla="*/ 389048 w 571122"/>
              <a:gd name="connsiteY1-316" fmla="*/ 518280 h 518280"/>
              <a:gd name="connsiteX2-317" fmla="*/ 455038 w 571122"/>
              <a:gd name="connsiteY2-318" fmla="*/ 480191 h 518280"/>
              <a:gd name="connsiteX3-319" fmla="*/ 560662 w 571122"/>
              <a:gd name="connsiteY3-320" fmla="*/ 297244 h 518280"/>
              <a:gd name="connsiteX4-321" fmla="*/ 560671 w 571122"/>
              <a:gd name="connsiteY4-322" fmla="*/ 221051 h 518280"/>
              <a:gd name="connsiteX5-323" fmla="*/ 455047 w 571122"/>
              <a:gd name="connsiteY5-324" fmla="*/ 38104 h 518280"/>
              <a:gd name="connsiteX6-325" fmla="*/ 389065 w 571122"/>
              <a:gd name="connsiteY6-326" fmla="*/ 0 h 518280"/>
              <a:gd name="connsiteX7-327" fmla="*/ 177817 w 571122"/>
              <a:gd name="connsiteY7-328" fmla="*/ 0 h 518280"/>
              <a:gd name="connsiteX8-329" fmla="*/ 111827 w 571122"/>
              <a:gd name="connsiteY8-330" fmla="*/ 38089 h 518280"/>
              <a:gd name="connsiteX9-331" fmla="*/ 6203 w 571122"/>
              <a:gd name="connsiteY9-332" fmla="*/ 221036 h 518280"/>
              <a:gd name="connsiteX10-333" fmla="*/ 6195 w 571122"/>
              <a:gd name="connsiteY10-334" fmla="*/ 297229 h 518280"/>
              <a:gd name="connsiteX11-335" fmla="*/ 111819 w 571122"/>
              <a:gd name="connsiteY11-336" fmla="*/ 480176 h 518280"/>
              <a:gd name="connsiteX12-337" fmla="*/ 177800 w 571122"/>
              <a:gd name="connsiteY12-338" fmla="*/ 518280 h 518280"/>
              <a:gd name="connsiteX0-339" fmla="*/ 177800 w 571122"/>
              <a:gd name="connsiteY0-340" fmla="*/ 518280 h 518280"/>
              <a:gd name="connsiteX1-341" fmla="*/ 389048 w 571122"/>
              <a:gd name="connsiteY1-342" fmla="*/ 518280 h 518280"/>
              <a:gd name="connsiteX2-343" fmla="*/ 455038 w 571122"/>
              <a:gd name="connsiteY2-344" fmla="*/ 480191 h 518280"/>
              <a:gd name="connsiteX3-345" fmla="*/ 560662 w 571122"/>
              <a:gd name="connsiteY3-346" fmla="*/ 297244 h 518280"/>
              <a:gd name="connsiteX4-347" fmla="*/ 560671 w 571122"/>
              <a:gd name="connsiteY4-348" fmla="*/ 221051 h 518280"/>
              <a:gd name="connsiteX5-349" fmla="*/ 455047 w 571122"/>
              <a:gd name="connsiteY5-350" fmla="*/ 38104 h 518280"/>
              <a:gd name="connsiteX6-351" fmla="*/ 389065 w 571122"/>
              <a:gd name="connsiteY6-352" fmla="*/ 0 h 518280"/>
              <a:gd name="connsiteX7-353" fmla="*/ 177817 w 571122"/>
              <a:gd name="connsiteY7-354" fmla="*/ 0 h 518280"/>
              <a:gd name="connsiteX8-355" fmla="*/ 111827 w 571122"/>
              <a:gd name="connsiteY8-356" fmla="*/ 38089 h 518280"/>
              <a:gd name="connsiteX9-357" fmla="*/ 6203 w 571122"/>
              <a:gd name="connsiteY9-358" fmla="*/ 221036 h 518280"/>
              <a:gd name="connsiteX10-359" fmla="*/ 6195 w 571122"/>
              <a:gd name="connsiteY10-360" fmla="*/ 297229 h 518280"/>
              <a:gd name="connsiteX11-361" fmla="*/ 111819 w 571122"/>
              <a:gd name="connsiteY11-362" fmla="*/ 480176 h 518280"/>
              <a:gd name="connsiteX12-363" fmla="*/ 177800 w 571122"/>
              <a:gd name="connsiteY12-364" fmla="*/ 518280 h 518280"/>
              <a:gd name="connsiteX0-365" fmla="*/ 177800 w 571122"/>
              <a:gd name="connsiteY0-366" fmla="*/ 518280 h 518280"/>
              <a:gd name="connsiteX1-367" fmla="*/ 389048 w 571122"/>
              <a:gd name="connsiteY1-368" fmla="*/ 518280 h 518280"/>
              <a:gd name="connsiteX2-369" fmla="*/ 455038 w 571122"/>
              <a:gd name="connsiteY2-370" fmla="*/ 480191 h 518280"/>
              <a:gd name="connsiteX3-371" fmla="*/ 560662 w 571122"/>
              <a:gd name="connsiteY3-372" fmla="*/ 297244 h 518280"/>
              <a:gd name="connsiteX4-373" fmla="*/ 560671 w 571122"/>
              <a:gd name="connsiteY4-374" fmla="*/ 221051 h 518280"/>
              <a:gd name="connsiteX5-375" fmla="*/ 455047 w 571122"/>
              <a:gd name="connsiteY5-376" fmla="*/ 38104 h 518280"/>
              <a:gd name="connsiteX6-377" fmla="*/ 389065 w 571122"/>
              <a:gd name="connsiteY6-378" fmla="*/ 0 h 518280"/>
              <a:gd name="connsiteX7-379" fmla="*/ 177817 w 571122"/>
              <a:gd name="connsiteY7-380" fmla="*/ 0 h 518280"/>
              <a:gd name="connsiteX8-381" fmla="*/ 111827 w 571122"/>
              <a:gd name="connsiteY8-382" fmla="*/ 38089 h 518280"/>
              <a:gd name="connsiteX9-383" fmla="*/ 6203 w 571122"/>
              <a:gd name="connsiteY9-384" fmla="*/ 221036 h 518280"/>
              <a:gd name="connsiteX10-385" fmla="*/ 6195 w 571122"/>
              <a:gd name="connsiteY10-386" fmla="*/ 297229 h 518280"/>
              <a:gd name="connsiteX11-387" fmla="*/ 111819 w 571122"/>
              <a:gd name="connsiteY11-388" fmla="*/ 480176 h 518280"/>
              <a:gd name="connsiteX12-389" fmla="*/ 177800 w 571122"/>
              <a:gd name="connsiteY12-390" fmla="*/ 518280 h 518280"/>
              <a:gd name="connsiteX0-391" fmla="*/ 177800 w 571122"/>
              <a:gd name="connsiteY0-392" fmla="*/ 518280 h 518280"/>
              <a:gd name="connsiteX1-393" fmla="*/ 389048 w 571122"/>
              <a:gd name="connsiteY1-394" fmla="*/ 518280 h 518280"/>
              <a:gd name="connsiteX2-395" fmla="*/ 455038 w 571122"/>
              <a:gd name="connsiteY2-396" fmla="*/ 480191 h 518280"/>
              <a:gd name="connsiteX3-397" fmla="*/ 560662 w 571122"/>
              <a:gd name="connsiteY3-398" fmla="*/ 297244 h 518280"/>
              <a:gd name="connsiteX4-399" fmla="*/ 560671 w 571122"/>
              <a:gd name="connsiteY4-400" fmla="*/ 221051 h 518280"/>
              <a:gd name="connsiteX5-401" fmla="*/ 455047 w 571122"/>
              <a:gd name="connsiteY5-402" fmla="*/ 38104 h 518280"/>
              <a:gd name="connsiteX6-403" fmla="*/ 389065 w 571122"/>
              <a:gd name="connsiteY6-404" fmla="*/ 0 h 518280"/>
              <a:gd name="connsiteX7-405" fmla="*/ 177817 w 571122"/>
              <a:gd name="connsiteY7-406" fmla="*/ 0 h 518280"/>
              <a:gd name="connsiteX8-407" fmla="*/ 111827 w 571122"/>
              <a:gd name="connsiteY8-408" fmla="*/ 38089 h 518280"/>
              <a:gd name="connsiteX9-409" fmla="*/ 6203 w 571122"/>
              <a:gd name="connsiteY9-410" fmla="*/ 221036 h 518280"/>
              <a:gd name="connsiteX10-411" fmla="*/ 6195 w 571122"/>
              <a:gd name="connsiteY10-412" fmla="*/ 297229 h 518280"/>
              <a:gd name="connsiteX11-413" fmla="*/ 111819 w 571122"/>
              <a:gd name="connsiteY11-414" fmla="*/ 480176 h 518280"/>
              <a:gd name="connsiteX12-415" fmla="*/ 177800 w 571122"/>
              <a:gd name="connsiteY12-416" fmla="*/ 518280 h 518280"/>
              <a:gd name="connsiteX0-417" fmla="*/ 177800 w 571122"/>
              <a:gd name="connsiteY0-418" fmla="*/ 518280 h 518280"/>
              <a:gd name="connsiteX1-419" fmla="*/ 389048 w 571122"/>
              <a:gd name="connsiteY1-420" fmla="*/ 518280 h 518280"/>
              <a:gd name="connsiteX2-421" fmla="*/ 455038 w 571122"/>
              <a:gd name="connsiteY2-422" fmla="*/ 480191 h 518280"/>
              <a:gd name="connsiteX3-423" fmla="*/ 560662 w 571122"/>
              <a:gd name="connsiteY3-424" fmla="*/ 297244 h 518280"/>
              <a:gd name="connsiteX4-425" fmla="*/ 560671 w 571122"/>
              <a:gd name="connsiteY4-426" fmla="*/ 221051 h 518280"/>
              <a:gd name="connsiteX5-427" fmla="*/ 455047 w 571122"/>
              <a:gd name="connsiteY5-428" fmla="*/ 38104 h 518280"/>
              <a:gd name="connsiteX6-429" fmla="*/ 389065 w 571122"/>
              <a:gd name="connsiteY6-430" fmla="*/ 0 h 518280"/>
              <a:gd name="connsiteX7-431" fmla="*/ 177817 w 571122"/>
              <a:gd name="connsiteY7-432" fmla="*/ 0 h 518280"/>
              <a:gd name="connsiteX8-433" fmla="*/ 111827 w 571122"/>
              <a:gd name="connsiteY8-434" fmla="*/ 38089 h 518280"/>
              <a:gd name="connsiteX9-435" fmla="*/ 6203 w 571122"/>
              <a:gd name="connsiteY9-436" fmla="*/ 221036 h 518280"/>
              <a:gd name="connsiteX10-437" fmla="*/ 6195 w 571122"/>
              <a:gd name="connsiteY10-438" fmla="*/ 297229 h 518280"/>
              <a:gd name="connsiteX11-439" fmla="*/ 111819 w 571122"/>
              <a:gd name="connsiteY11-440" fmla="*/ 480176 h 518280"/>
              <a:gd name="connsiteX12-441" fmla="*/ 177800 w 571122"/>
              <a:gd name="connsiteY12-442" fmla="*/ 518280 h 518280"/>
              <a:gd name="connsiteX0-443" fmla="*/ 177796 w 571118"/>
              <a:gd name="connsiteY0-444" fmla="*/ 518280 h 518280"/>
              <a:gd name="connsiteX1-445" fmla="*/ 389044 w 571118"/>
              <a:gd name="connsiteY1-446" fmla="*/ 518280 h 518280"/>
              <a:gd name="connsiteX2-447" fmla="*/ 455034 w 571118"/>
              <a:gd name="connsiteY2-448" fmla="*/ 480191 h 518280"/>
              <a:gd name="connsiteX3-449" fmla="*/ 560658 w 571118"/>
              <a:gd name="connsiteY3-450" fmla="*/ 297244 h 518280"/>
              <a:gd name="connsiteX4-451" fmla="*/ 560667 w 571118"/>
              <a:gd name="connsiteY4-452" fmla="*/ 221051 h 518280"/>
              <a:gd name="connsiteX5-453" fmla="*/ 455043 w 571118"/>
              <a:gd name="connsiteY5-454" fmla="*/ 38104 h 518280"/>
              <a:gd name="connsiteX6-455" fmla="*/ 389061 w 571118"/>
              <a:gd name="connsiteY6-456" fmla="*/ 0 h 518280"/>
              <a:gd name="connsiteX7-457" fmla="*/ 177813 w 571118"/>
              <a:gd name="connsiteY7-458" fmla="*/ 0 h 518280"/>
              <a:gd name="connsiteX8-459" fmla="*/ 111823 w 571118"/>
              <a:gd name="connsiteY8-460" fmla="*/ 38089 h 518280"/>
              <a:gd name="connsiteX9-461" fmla="*/ 6199 w 571118"/>
              <a:gd name="connsiteY9-462" fmla="*/ 221036 h 518280"/>
              <a:gd name="connsiteX10-463" fmla="*/ 6191 w 571118"/>
              <a:gd name="connsiteY10-464" fmla="*/ 297229 h 518280"/>
              <a:gd name="connsiteX11-465" fmla="*/ 111815 w 571118"/>
              <a:gd name="connsiteY11-466" fmla="*/ 480176 h 518280"/>
              <a:gd name="connsiteX12-467" fmla="*/ 177796 w 571118"/>
              <a:gd name="connsiteY12-468" fmla="*/ 518280 h 518280"/>
              <a:gd name="connsiteX0-469" fmla="*/ 182058 w 575380"/>
              <a:gd name="connsiteY0-470" fmla="*/ 518280 h 518280"/>
              <a:gd name="connsiteX1-471" fmla="*/ 393306 w 575380"/>
              <a:gd name="connsiteY1-472" fmla="*/ 518280 h 518280"/>
              <a:gd name="connsiteX2-473" fmla="*/ 459296 w 575380"/>
              <a:gd name="connsiteY2-474" fmla="*/ 480191 h 518280"/>
              <a:gd name="connsiteX3-475" fmla="*/ 564920 w 575380"/>
              <a:gd name="connsiteY3-476" fmla="*/ 297244 h 518280"/>
              <a:gd name="connsiteX4-477" fmla="*/ 564929 w 575380"/>
              <a:gd name="connsiteY4-478" fmla="*/ 221051 h 518280"/>
              <a:gd name="connsiteX5-479" fmla="*/ 459305 w 575380"/>
              <a:gd name="connsiteY5-480" fmla="*/ 38104 h 518280"/>
              <a:gd name="connsiteX6-481" fmla="*/ 393323 w 575380"/>
              <a:gd name="connsiteY6-482" fmla="*/ 0 h 518280"/>
              <a:gd name="connsiteX7-483" fmla="*/ 182075 w 575380"/>
              <a:gd name="connsiteY7-484" fmla="*/ 0 h 518280"/>
              <a:gd name="connsiteX8-485" fmla="*/ 116085 w 575380"/>
              <a:gd name="connsiteY8-486" fmla="*/ 38089 h 518280"/>
              <a:gd name="connsiteX9-487" fmla="*/ 10461 w 575380"/>
              <a:gd name="connsiteY9-488" fmla="*/ 221036 h 518280"/>
              <a:gd name="connsiteX10-489" fmla="*/ 10453 w 575380"/>
              <a:gd name="connsiteY10-490" fmla="*/ 297229 h 518280"/>
              <a:gd name="connsiteX11-491" fmla="*/ 116077 w 575380"/>
              <a:gd name="connsiteY11-492" fmla="*/ 480176 h 518280"/>
              <a:gd name="connsiteX12-493" fmla="*/ 182058 w 575380"/>
              <a:gd name="connsiteY12-494" fmla="*/ 518280 h 518280"/>
              <a:gd name="connsiteX0-495" fmla="*/ 182058 w 575380"/>
              <a:gd name="connsiteY0-496" fmla="*/ 518280 h 518280"/>
              <a:gd name="connsiteX1-497" fmla="*/ 393306 w 575380"/>
              <a:gd name="connsiteY1-498" fmla="*/ 518280 h 518280"/>
              <a:gd name="connsiteX2-499" fmla="*/ 459296 w 575380"/>
              <a:gd name="connsiteY2-500" fmla="*/ 480191 h 518280"/>
              <a:gd name="connsiteX3-501" fmla="*/ 564920 w 575380"/>
              <a:gd name="connsiteY3-502" fmla="*/ 297244 h 518280"/>
              <a:gd name="connsiteX4-503" fmla="*/ 564929 w 575380"/>
              <a:gd name="connsiteY4-504" fmla="*/ 221051 h 518280"/>
              <a:gd name="connsiteX5-505" fmla="*/ 459305 w 575380"/>
              <a:gd name="connsiteY5-506" fmla="*/ 38104 h 518280"/>
              <a:gd name="connsiteX6-507" fmla="*/ 393323 w 575380"/>
              <a:gd name="connsiteY6-508" fmla="*/ 0 h 518280"/>
              <a:gd name="connsiteX7-509" fmla="*/ 182075 w 575380"/>
              <a:gd name="connsiteY7-510" fmla="*/ 0 h 518280"/>
              <a:gd name="connsiteX8-511" fmla="*/ 116085 w 575380"/>
              <a:gd name="connsiteY8-512" fmla="*/ 38089 h 518280"/>
              <a:gd name="connsiteX9-513" fmla="*/ 10461 w 575380"/>
              <a:gd name="connsiteY9-514" fmla="*/ 221036 h 518280"/>
              <a:gd name="connsiteX10-515" fmla="*/ 10453 w 575380"/>
              <a:gd name="connsiteY10-516" fmla="*/ 297229 h 518280"/>
              <a:gd name="connsiteX11-517" fmla="*/ 116077 w 575380"/>
              <a:gd name="connsiteY11-518" fmla="*/ 480176 h 518280"/>
              <a:gd name="connsiteX12-519" fmla="*/ 182058 w 575380"/>
              <a:gd name="connsiteY12-520" fmla="*/ 518280 h 518280"/>
              <a:gd name="connsiteX0-521" fmla="*/ 182058 w 575380"/>
              <a:gd name="connsiteY0-522" fmla="*/ 518280 h 518280"/>
              <a:gd name="connsiteX1-523" fmla="*/ 393306 w 575380"/>
              <a:gd name="connsiteY1-524" fmla="*/ 518280 h 518280"/>
              <a:gd name="connsiteX2-525" fmla="*/ 459296 w 575380"/>
              <a:gd name="connsiteY2-526" fmla="*/ 480191 h 518280"/>
              <a:gd name="connsiteX3-527" fmla="*/ 564920 w 575380"/>
              <a:gd name="connsiteY3-528" fmla="*/ 297244 h 518280"/>
              <a:gd name="connsiteX4-529" fmla="*/ 564929 w 575380"/>
              <a:gd name="connsiteY4-530" fmla="*/ 221051 h 518280"/>
              <a:gd name="connsiteX5-531" fmla="*/ 459305 w 575380"/>
              <a:gd name="connsiteY5-532" fmla="*/ 38104 h 518280"/>
              <a:gd name="connsiteX6-533" fmla="*/ 393323 w 575380"/>
              <a:gd name="connsiteY6-534" fmla="*/ 0 h 518280"/>
              <a:gd name="connsiteX7-535" fmla="*/ 182075 w 575380"/>
              <a:gd name="connsiteY7-536" fmla="*/ 0 h 518280"/>
              <a:gd name="connsiteX8-537" fmla="*/ 116085 w 575380"/>
              <a:gd name="connsiteY8-538" fmla="*/ 38089 h 518280"/>
              <a:gd name="connsiteX9-539" fmla="*/ 10461 w 575380"/>
              <a:gd name="connsiteY9-540" fmla="*/ 221036 h 518280"/>
              <a:gd name="connsiteX10-541" fmla="*/ 10453 w 575380"/>
              <a:gd name="connsiteY10-542" fmla="*/ 297229 h 518280"/>
              <a:gd name="connsiteX11-543" fmla="*/ 116077 w 575380"/>
              <a:gd name="connsiteY11-544" fmla="*/ 480176 h 518280"/>
              <a:gd name="connsiteX12-545" fmla="*/ 182058 w 575380"/>
              <a:gd name="connsiteY12-546" fmla="*/ 518280 h 518280"/>
              <a:gd name="connsiteX0-547" fmla="*/ 182058 w 575380"/>
              <a:gd name="connsiteY0-548" fmla="*/ 518280 h 518280"/>
              <a:gd name="connsiteX1-549" fmla="*/ 393306 w 575380"/>
              <a:gd name="connsiteY1-550" fmla="*/ 518280 h 518280"/>
              <a:gd name="connsiteX2-551" fmla="*/ 459296 w 575380"/>
              <a:gd name="connsiteY2-552" fmla="*/ 480191 h 518280"/>
              <a:gd name="connsiteX3-553" fmla="*/ 564920 w 575380"/>
              <a:gd name="connsiteY3-554" fmla="*/ 297244 h 518280"/>
              <a:gd name="connsiteX4-555" fmla="*/ 564929 w 575380"/>
              <a:gd name="connsiteY4-556" fmla="*/ 221051 h 518280"/>
              <a:gd name="connsiteX5-557" fmla="*/ 459305 w 575380"/>
              <a:gd name="connsiteY5-558" fmla="*/ 38104 h 518280"/>
              <a:gd name="connsiteX6-559" fmla="*/ 393323 w 575380"/>
              <a:gd name="connsiteY6-560" fmla="*/ 0 h 518280"/>
              <a:gd name="connsiteX7-561" fmla="*/ 182075 w 575380"/>
              <a:gd name="connsiteY7-562" fmla="*/ 0 h 518280"/>
              <a:gd name="connsiteX8-563" fmla="*/ 116085 w 575380"/>
              <a:gd name="connsiteY8-564" fmla="*/ 38089 h 518280"/>
              <a:gd name="connsiteX9-565" fmla="*/ 10461 w 575380"/>
              <a:gd name="connsiteY9-566" fmla="*/ 221036 h 518280"/>
              <a:gd name="connsiteX10-567" fmla="*/ 10453 w 575380"/>
              <a:gd name="connsiteY10-568" fmla="*/ 297229 h 518280"/>
              <a:gd name="connsiteX11-569" fmla="*/ 116077 w 575380"/>
              <a:gd name="connsiteY11-570" fmla="*/ 480176 h 518280"/>
              <a:gd name="connsiteX12-571" fmla="*/ 182058 w 575380"/>
              <a:gd name="connsiteY12-572" fmla="*/ 518280 h 518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575380" h="518280">
                <a:moveTo>
                  <a:pt x="182058" y="518280"/>
                </a:moveTo>
                <a:cubicBezTo>
                  <a:pt x="182058" y="518280"/>
                  <a:pt x="393305" y="518280"/>
                  <a:pt x="393306" y="518280"/>
                </a:cubicBezTo>
                <a:cubicBezTo>
                  <a:pt x="421190" y="518280"/>
                  <a:pt x="445353" y="504339"/>
                  <a:pt x="459296" y="480191"/>
                </a:cubicBezTo>
                <a:cubicBezTo>
                  <a:pt x="459295" y="480191"/>
                  <a:pt x="564919" y="297244"/>
                  <a:pt x="564920" y="297244"/>
                </a:cubicBezTo>
                <a:cubicBezTo>
                  <a:pt x="578861" y="273096"/>
                  <a:pt x="578870" y="245199"/>
                  <a:pt x="564929" y="221051"/>
                </a:cubicBezTo>
                <a:cubicBezTo>
                  <a:pt x="564928" y="221051"/>
                  <a:pt x="459304" y="38104"/>
                  <a:pt x="459305" y="38104"/>
                </a:cubicBezTo>
                <a:cubicBezTo>
                  <a:pt x="445361" y="13956"/>
                  <a:pt x="421206" y="0"/>
                  <a:pt x="393323" y="0"/>
                </a:cubicBezTo>
                <a:cubicBezTo>
                  <a:pt x="393322" y="0"/>
                  <a:pt x="182074" y="0"/>
                  <a:pt x="182075" y="0"/>
                </a:cubicBezTo>
                <a:cubicBezTo>
                  <a:pt x="154189" y="0"/>
                  <a:pt x="130026" y="13941"/>
                  <a:pt x="116085" y="38089"/>
                </a:cubicBezTo>
                <a:cubicBezTo>
                  <a:pt x="116084" y="38089"/>
                  <a:pt x="10460" y="221036"/>
                  <a:pt x="10461" y="221036"/>
                </a:cubicBezTo>
                <a:cubicBezTo>
                  <a:pt x="-3482" y="245185"/>
                  <a:pt x="-3490" y="273081"/>
                  <a:pt x="10453" y="297229"/>
                </a:cubicBezTo>
                <a:cubicBezTo>
                  <a:pt x="10452" y="297229"/>
                  <a:pt x="116076" y="480176"/>
                  <a:pt x="116077" y="480176"/>
                </a:cubicBezTo>
                <a:cubicBezTo>
                  <a:pt x="130018" y="504325"/>
                  <a:pt x="154174" y="518280"/>
                  <a:pt x="182058" y="518280"/>
                </a:cubicBezTo>
                <a:close/>
              </a:path>
            </a:pathLst>
          </a:custGeom>
          <a:solidFill>
            <a:schemeClr val="accent1">
              <a:lumMod val="80000"/>
              <a:lumOff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799" dirty="0">
                <a:latin typeface="Arial" panose="020B0604020202020204" pitchFamily="34" charset="0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39" name="任意多边形: 形状 46"/>
          <p:cNvSpPr/>
          <p:nvPr>
            <p:custDataLst>
              <p:tags r:id="rId18"/>
            </p:custDataLst>
          </p:nvPr>
        </p:nvSpPr>
        <p:spPr>
          <a:xfrm rot="3610423" flipV="1">
            <a:off x="3195185" y="3845298"/>
            <a:ext cx="3442228" cy="1084797"/>
          </a:xfrm>
          <a:custGeom>
            <a:avLst/>
            <a:gdLst>
              <a:gd name="connsiteX0" fmla="*/ 0 w 3443125"/>
              <a:gd name="connsiteY0" fmla="*/ 1085080 h 1085080"/>
              <a:gd name="connsiteX1" fmla="*/ 3443125 w 3443125"/>
              <a:gd name="connsiteY1" fmla="*/ 1085080 h 1085080"/>
              <a:gd name="connsiteX2" fmla="*/ 3398397 w 3443125"/>
              <a:gd name="connsiteY2" fmla="*/ 1007063 h 1085080"/>
              <a:gd name="connsiteX3" fmla="*/ 2900550 w 3443125"/>
              <a:gd name="connsiteY3" fmla="*/ 149254 h 1085080"/>
              <a:gd name="connsiteX4" fmla="*/ 2868895 w 3443125"/>
              <a:gd name="connsiteY4" fmla="*/ 107351 h 1085080"/>
              <a:gd name="connsiteX5" fmla="*/ 2619757 w 3443125"/>
              <a:gd name="connsiteY5" fmla="*/ 4636 h 1085080"/>
              <a:gd name="connsiteX6" fmla="*/ 1114682 w 3443125"/>
              <a:gd name="connsiteY6" fmla="*/ 73 h 1085080"/>
              <a:gd name="connsiteX7" fmla="*/ 1090509 w 3443125"/>
              <a:gd name="connsiteY7" fmla="*/ 0 h 1085080"/>
              <a:gd name="connsiteX8" fmla="*/ 829740 w 3443125"/>
              <a:gd name="connsiteY8" fmla="*/ 0 h 1085080"/>
              <a:gd name="connsiteX9" fmla="*/ 742515 w 3443125"/>
              <a:gd name="connsiteY9" fmla="*/ 10815 h 1085080"/>
              <a:gd name="connsiteX10" fmla="*/ 528994 w 3443125"/>
              <a:gd name="connsiteY10" fmla="*/ 175219 h 1085080"/>
              <a:gd name="connsiteX11" fmla="*/ 80704 w 3443125"/>
              <a:gd name="connsiteY11" fmla="*/ 946272 h 108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43125" h="1085080">
                <a:moveTo>
                  <a:pt x="0" y="1085080"/>
                </a:moveTo>
                <a:lnTo>
                  <a:pt x="3443125" y="1085080"/>
                </a:lnTo>
                <a:lnTo>
                  <a:pt x="3398397" y="1007063"/>
                </a:lnTo>
                <a:lnTo>
                  <a:pt x="2900550" y="149254"/>
                </a:lnTo>
                <a:lnTo>
                  <a:pt x="2868895" y="107351"/>
                </a:lnTo>
                <a:cubicBezTo>
                  <a:pt x="2804158" y="41622"/>
                  <a:pt x="2716893" y="4931"/>
                  <a:pt x="2619757" y="4636"/>
                </a:cubicBezTo>
                <a:cubicBezTo>
                  <a:pt x="2619757" y="4636"/>
                  <a:pt x="1616373" y="1594"/>
                  <a:pt x="1114682" y="73"/>
                </a:cubicBezTo>
                <a:lnTo>
                  <a:pt x="1090509" y="0"/>
                </a:lnTo>
                <a:lnTo>
                  <a:pt x="829740" y="0"/>
                </a:lnTo>
                <a:lnTo>
                  <a:pt x="742515" y="10815"/>
                </a:lnTo>
                <a:cubicBezTo>
                  <a:pt x="653224" y="34015"/>
                  <a:pt x="577817" y="91243"/>
                  <a:pt x="528994" y="175219"/>
                </a:cubicBezTo>
                <a:cubicBezTo>
                  <a:pt x="528994" y="175219"/>
                  <a:pt x="304848" y="560745"/>
                  <a:pt x="80704" y="946272"/>
                </a:cubicBezTo>
                <a:close/>
              </a:path>
            </a:pathLst>
          </a:cu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任意多边形: 形状 47"/>
          <p:cNvSpPr/>
          <p:nvPr>
            <p:custDataLst>
              <p:tags r:id="rId19"/>
            </p:custDataLst>
          </p:nvPr>
        </p:nvSpPr>
        <p:spPr>
          <a:xfrm rot="10423" flipV="1">
            <a:off x="4368286" y="4527555"/>
            <a:ext cx="3441813" cy="1084797"/>
          </a:xfrm>
          <a:custGeom>
            <a:avLst/>
            <a:gdLst>
              <a:gd name="connsiteX0" fmla="*/ 0 w 3442710"/>
              <a:gd name="connsiteY0" fmla="*/ 1085080 h 1085080"/>
              <a:gd name="connsiteX1" fmla="*/ 3442710 w 3442710"/>
              <a:gd name="connsiteY1" fmla="*/ 1085080 h 1085080"/>
              <a:gd name="connsiteX2" fmla="*/ 2893659 w 3442710"/>
              <a:gd name="connsiteY2" fmla="*/ 139044 h 1085080"/>
              <a:gd name="connsiteX3" fmla="*/ 2869252 w 3442710"/>
              <a:gd name="connsiteY3" fmla="*/ 106736 h 1085080"/>
              <a:gd name="connsiteX4" fmla="*/ 2620114 w 3442710"/>
              <a:gd name="connsiteY4" fmla="*/ 4021 h 1085080"/>
              <a:gd name="connsiteX5" fmla="*/ 1400724 w 3442710"/>
              <a:gd name="connsiteY5" fmla="*/ 324 h 1085080"/>
              <a:gd name="connsiteX6" fmla="*/ 1293775 w 3442710"/>
              <a:gd name="connsiteY6" fmla="*/ 0 h 1085080"/>
              <a:gd name="connsiteX7" fmla="*/ 825136 w 3442710"/>
              <a:gd name="connsiteY7" fmla="*/ 0 h 1085080"/>
              <a:gd name="connsiteX8" fmla="*/ 742873 w 3442710"/>
              <a:gd name="connsiteY8" fmla="*/ 10201 h 1085080"/>
              <a:gd name="connsiteX9" fmla="*/ 529350 w 3442710"/>
              <a:gd name="connsiteY9" fmla="*/ 174604 h 1085080"/>
              <a:gd name="connsiteX10" fmla="*/ 81060 w 3442710"/>
              <a:gd name="connsiteY10" fmla="*/ 945657 h 108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2710" h="1085080">
                <a:moveTo>
                  <a:pt x="0" y="1085080"/>
                </a:moveTo>
                <a:lnTo>
                  <a:pt x="3442710" y="1085080"/>
                </a:lnTo>
                <a:lnTo>
                  <a:pt x="2893659" y="139044"/>
                </a:lnTo>
                <a:lnTo>
                  <a:pt x="2869252" y="106736"/>
                </a:lnTo>
                <a:cubicBezTo>
                  <a:pt x="2804515" y="41007"/>
                  <a:pt x="2717249" y="4316"/>
                  <a:pt x="2620114" y="4021"/>
                </a:cubicBezTo>
                <a:cubicBezTo>
                  <a:pt x="2620114" y="4021"/>
                  <a:pt x="1923320" y="1909"/>
                  <a:pt x="1400724" y="324"/>
                </a:cubicBezTo>
                <a:lnTo>
                  <a:pt x="1293775" y="0"/>
                </a:lnTo>
                <a:lnTo>
                  <a:pt x="825136" y="0"/>
                </a:lnTo>
                <a:lnTo>
                  <a:pt x="742873" y="10201"/>
                </a:lnTo>
                <a:cubicBezTo>
                  <a:pt x="653581" y="33401"/>
                  <a:pt x="578174" y="90629"/>
                  <a:pt x="529350" y="174604"/>
                </a:cubicBezTo>
                <a:cubicBezTo>
                  <a:pt x="529350" y="174604"/>
                  <a:pt x="305205" y="560130"/>
                  <a:pt x="81060" y="94565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任意多边形: 形状 48"/>
          <p:cNvSpPr/>
          <p:nvPr>
            <p:custDataLst>
              <p:tags r:id="rId20"/>
            </p:custDataLst>
          </p:nvPr>
        </p:nvSpPr>
        <p:spPr>
          <a:xfrm rot="18010423" flipV="1">
            <a:off x="5544704" y="3852100"/>
            <a:ext cx="3443550" cy="1084797"/>
          </a:xfrm>
          <a:custGeom>
            <a:avLst/>
            <a:gdLst>
              <a:gd name="connsiteX0" fmla="*/ 3444447 w 3444447"/>
              <a:gd name="connsiteY0" fmla="*/ 1085080 h 1085080"/>
              <a:gd name="connsiteX1" fmla="*/ 3369528 w 3444447"/>
              <a:gd name="connsiteY1" fmla="*/ 954403 h 1085080"/>
              <a:gd name="connsiteX2" fmla="*/ 3286785 w 3444447"/>
              <a:gd name="connsiteY2" fmla="*/ 810079 h 1085080"/>
              <a:gd name="connsiteX3" fmla="*/ 3270720 w 3444447"/>
              <a:gd name="connsiteY3" fmla="*/ 782058 h 1085080"/>
              <a:gd name="connsiteX4" fmla="*/ 2907612 w 3444447"/>
              <a:gd name="connsiteY4" fmla="*/ 156408 h 1085080"/>
              <a:gd name="connsiteX5" fmla="*/ 2869162 w 3444447"/>
              <a:gd name="connsiteY5" fmla="*/ 105510 h 1085080"/>
              <a:gd name="connsiteX6" fmla="*/ 2620024 w 3444447"/>
              <a:gd name="connsiteY6" fmla="*/ 2797 h 1085080"/>
              <a:gd name="connsiteX7" fmla="*/ 1728128 w 3444447"/>
              <a:gd name="connsiteY7" fmla="*/ 93 h 1085080"/>
              <a:gd name="connsiteX8" fmla="*/ 1697420 w 3444447"/>
              <a:gd name="connsiteY8" fmla="*/ 0 h 1085080"/>
              <a:gd name="connsiteX9" fmla="*/ 815176 w 3444447"/>
              <a:gd name="connsiteY9" fmla="*/ 0 h 1085080"/>
              <a:gd name="connsiteX10" fmla="*/ 742783 w 3444447"/>
              <a:gd name="connsiteY10" fmla="*/ 8977 h 1085080"/>
              <a:gd name="connsiteX11" fmla="*/ 529260 w 3444447"/>
              <a:gd name="connsiteY11" fmla="*/ 173380 h 1085080"/>
              <a:gd name="connsiteX12" fmla="*/ 490735 w 3444447"/>
              <a:gd name="connsiteY12" fmla="*/ 239642 h 1085080"/>
              <a:gd name="connsiteX13" fmla="*/ 452086 w 3444447"/>
              <a:gd name="connsiteY13" fmla="*/ 306118 h 1085080"/>
              <a:gd name="connsiteX14" fmla="*/ 0 w 3444447"/>
              <a:gd name="connsiteY14" fmla="*/ 1085080 h 108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44447" h="1085080">
                <a:moveTo>
                  <a:pt x="3444447" y="1085080"/>
                </a:moveTo>
                <a:lnTo>
                  <a:pt x="3369528" y="954403"/>
                </a:lnTo>
                <a:cubicBezTo>
                  <a:pt x="3341803" y="906043"/>
                  <a:pt x="3314077" y="857683"/>
                  <a:pt x="3286785" y="810079"/>
                </a:cubicBezTo>
                <a:lnTo>
                  <a:pt x="3270720" y="782058"/>
                </a:lnTo>
                <a:lnTo>
                  <a:pt x="2907612" y="156408"/>
                </a:lnTo>
                <a:lnTo>
                  <a:pt x="2869162" y="105510"/>
                </a:lnTo>
                <a:cubicBezTo>
                  <a:pt x="2804425" y="39782"/>
                  <a:pt x="2717160" y="3091"/>
                  <a:pt x="2620024" y="2797"/>
                </a:cubicBezTo>
                <a:cubicBezTo>
                  <a:pt x="2620024" y="2797"/>
                  <a:pt x="2174076" y="1445"/>
                  <a:pt x="1728128" y="93"/>
                </a:cubicBezTo>
                <a:lnTo>
                  <a:pt x="1697420" y="0"/>
                </a:lnTo>
                <a:lnTo>
                  <a:pt x="815176" y="0"/>
                </a:lnTo>
                <a:lnTo>
                  <a:pt x="742783" y="8977"/>
                </a:lnTo>
                <a:cubicBezTo>
                  <a:pt x="653491" y="32177"/>
                  <a:pt x="578083" y="89405"/>
                  <a:pt x="529260" y="173380"/>
                </a:cubicBezTo>
                <a:cubicBezTo>
                  <a:pt x="529260" y="173380"/>
                  <a:pt x="515251" y="197475"/>
                  <a:pt x="490735" y="239642"/>
                </a:cubicBezTo>
                <a:lnTo>
                  <a:pt x="452086" y="306118"/>
                </a:lnTo>
                <a:lnTo>
                  <a:pt x="0" y="1085080"/>
                </a:lnTo>
                <a:close/>
              </a:path>
            </a:pathLst>
          </a:custGeom>
          <a:solidFill>
            <a:schemeClr val="accent1">
              <a:lumMod val="70000"/>
              <a:lumOff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任意多边形: 形状 49"/>
          <p:cNvSpPr/>
          <p:nvPr>
            <p:custDataLst>
              <p:tags r:id="rId21"/>
            </p:custDataLst>
          </p:nvPr>
        </p:nvSpPr>
        <p:spPr>
          <a:xfrm rot="14410423" flipV="1">
            <a:off x="5556196" y="2496197"/>
            <a:ext cx="3437139" cy="1081162"/>
          </a:xfrm>
          <a:custGeom>
            <a:avLst/>
            <a:gdLst>
              <a:gd name="connsiteX0" fmla="*/ 3438034 w 3438034"/>
              <a:gd name="connsiteY0" fmla="*/ 1081444 h 1081444"/>
              <a:gd name="connsiteX1" fmla="*/ 3366698 w 3438034"/>
              <a:gd name="connsiteY1" fmla="*/ 957016 h 1081444"/>
              <a:gd name="connsiteX2" fmla="*/ 2945022 w 3438034"/>
              <a:gd name="connsiteY2" fmla="*/ 221512 h 1081444"/>
              <a:gd name="connsiteX3" fmla="*/ 2934533 w 3438034"/>
              <a:gd name="connsiteY3" fmla="*/ 203217 h 1081444"/>
              <a:gd name="connsiteX4" fmla="*/ 2922484 w 3438034"/>
              <a:gd name="connsiteY4" fmla="*/ 182455 h 1081444"/>
              <a:gd name="connsiteX5" fmla="*/ 2866332 w 3438034"/>
              <a:gd name="connsiteY5" fmla="*/ 108124 h 1081444"/>
              <a:gd name="connsiteX6" fmla="*/ 2617193 w 3438034"/>
              <a:gd name="connsiteY6" fmla="*/ 5410 h 1081444"/>
              <a:gd name="connsiteX7" fmla="*/ 833400 w 3438034"/>
              <a:gd name="connsiteY7" fmla="*/ 2 h 1081444"/>
              <a:gd name="connsiteX8" fmla="*/ 526430 w 3438034"/>
              <a:gd name="connsiteY8" fmla="*/ 175992 h 1081444"/>
              <a:gd name="connsiteX9" fmla="*/ 78140 w 3438034"/>
              <a:gd name="connsiteY9" fmla="*/ 947045 h 1081444"/>
              <a:gd name="connsiteX10" fmla="*/ 0 w 3438034"/>
              <a:gd name="connsiteY10" fmla="*/ 1081444 h 108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8034" h="1081444">
                <a:moveTo>
                  <a:pt x="3438034" y="1081444"/>
                </a:moveTo>
                <a:lnTo>
                  <a:pt x="3366698" y="957016"/>
                </a:lnTo>
                <a:cubicBezTo>
                  <a:pt x="3186483" y="642678"/>
                  <a:pt x="3006267" y="328339"/>
                  <a:pt x="2945022" y="221512"/>
                </a:cubicBezTo>
                <a:lnTo>
                  <a:pt x="2934533" y="203217"/>
                </a:lnTo>
                <a:lnTo>
                  <a:pt x="2922484" y="182455"/>
                </a:lnTo>
                <a:lnTo>
                  <a:pt x="2866332" y="108124"/>
                </a:lnTo>
                <a:cubicBezTo>
                  <a:pt x="2801594" y="42396"/>
                  <a:pt x="2714330" y="5705"/>
                  <a:pt x="2617193" y="5410"/>
                </a:cubicBezTo>
                <a:cubicBezTo>
                  <a:pt x="2617193" y="5410"/>
                  <a:pt x="833400" y="2"/>
                  <a:pt x="833400" y="2"/>
                </a:cubicBezTo>
                <a:cubicBezTo>
                  <a:pt x="703885" y="-391"/>
                  <a:pt x="591527" y="64025"/>
                  <a:pt x="526430" y="175992"/>
                </a:cubicBezTo>
                <a:cubicBezTo>
                  <a:pt x="526430" y="175992"/>
                  <a:pt x="302285" y="561519"/>
                  <a:pt x="78140" y="947045"/>
                </a:cubicBezTo>
                <a:lnTo>
                  <a:pt x="0" y="1081444"/>
                </a:lnTo>
                <a:close/>
              </a:path>
            </a:pathLst>
          </a:custGeom>
          <a:solidFill>
            <a:schemeClr val="accent1">
              <a:lumMod val="80000"/>
              <a:lumOff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任意多边形: 形状 50"/>
          <p:cNvSpPr/>
          <p:nvPr>
            <p:custDataLst>
              <p:tags r:id="rId22"/>
            </p:custDataLst>
          </p:nvPr>
        </p:nvSpPr>
        <p:spPr>
          <a:xfrm rot="10810423" flipV="1">
            <a:off x="4531642" y="1812270"/>
            <a:ext cx="3288045" cy="1084710"/>
          </a:xfrm>
          <a:custGeom>
            <a:avLst/>
            <a:gdLst>
              <a:gd name="connsiteX0" fmla="*/ 2619256 w 3288901"/>
              <a:gd name="connsiteY0" fmla="*/ 5410 h 1084993"/>
              <a:gd name="connsiteX1" fmla="*/ 835464 w 3288901"/>
              <a:gd name="connsiteY1" fmla="*/ 2 h 1084993"/>
              <a:gd name="connsiteX2" fmla="*/ 528493 w 3288901"/>
              <a:gd name="connsiteY2" fmla="*/ 175993 h 1084993"/>
              <a:gd name="connsiteX3" fmla="*/ 80203 w 3288901"/>
              <a:gd name="connsiteY3" fmla="*/ 947046 h 1084993"/>
              <a:gd name="connsiteX4" fmla="*/ 0 w 3288901"/>
              <a:gd name="connsiteY4" fmla="*/ 1084993 h 1084993"/>
              <a:gd name="connsiteX5" fmla="*/ 3134591 w 3288901"/>
              <a:gd name="connsiteY5" fmla="*/ 1084993 h 1084993"/>
              <a:gd name="connsiteX6" fmla="*/ 3288901 w 3288901"/>
              <a:gd name="connsiteY6" fmla="*/ 817721 h 1084993"/>
              <a:gd name="connsiteX7" fmla="*/ 3286018 w 3288901"/>
              <a:gd name="connsiteY7" fmla="*/ 812692 h 1084993"/>
              <a:gd name="connsiteX8" fmla="*/ 3205874 w 3288901"/>
              <a:gd name="connsiteY8" fmla="*/ 672902 h 1084993"/>
              <a:gd name="connsiteX9" fmla="*/ 3165811 w 3288901"/>
              <a:gd name="connsiteY9" fmla="*/ 603023 h 1084993"/>
              <a:gd name="connsiteX10" fmla="*/ 2912373 w 3288901"/>
              <a:gd name="connsiteY10" fmla="*/ 166340 h 1084993"/>
              <a:gd name="connsiteX11" fmla="*/ 2868395 w 3288901"/>
              <a:gd name="connsiteY11" fmla="*/ 108124 h 1084993"/>
              <a:gd name="connsiteX12" fmla="*/ 2619256 w 3288901"/>
              <a:gd name="connsiteY12" fmla="*/ 5410 h 108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8901" h="1084993">
                <a:moveTo>
                  <a:pt x="2619256" y="5410"/>
                </a:moveTo>
                <a:cubicBezTo>
                  <a:pt x="2619256" y="5410"/>
                  <a:pt x="835464" y="2"/>
                  <a:pt x="835464" y="2"/>
                </a:cubicBezTo>
                <a:cubicBezTo>
                  <a:pt x="705949" y="-391"/>
                  <a:pt x="593590" y="64026"/>
                  <a:pt x="528493" y="175993"/>
                </a:cubicBezTo>
                <a:cubicBezTo>
                  <a:pt x="528493" y="175993"/>
                  <a:pt x="304348" y="561519"/>
                  <a:pt x="80203" y="947046"/>
                </a:cubicBezTo>
                <a:lnTo>
                  <a:pt x="0" y="1084993"/>
                </a:lnTo>
                <a:lnTo>
                  <a:pt x="3134591" y="1084993"/>
                </a:lnTo>
                <a:lnTo>
                  <a:pt x="3288901" y="817721"/>
                </a:lnTo>
                <a:lnTo>
                  <a:pt x="3286018" y="812692"/>
                </a:lnTo>
                <a:cubicBezTo>
                  <a:pt x="3258726" y="765088"/>
                  <a:pt x="3231866" y="718240"/>
                  <a:pt x="3205874" y="672902"/>
                </a:cubicBezTo>
                <a:lnTo>
                  <a:pt x="3165811" y="603023"/>
                </a:lnTo>
                <a:lnTo>
                  <a:pt x="2912373" y="166340"/>
                </a:lnTo>
                <a:lnTo>
                  <a:pt x="2868395" y="108124"/>
                </a:lnTo>
                <a:cubicBezTo>
                  <a:pt x="2803657" y="42395"/>
                  <a:pt x="2716392" y="5705"/>
                  <a:pt x="2619256" y="5410"/>
                </a:cubicBez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任意多边形: 形状 51"/>
          <p:cNvSpPr/>
          <p:nvPr>
            <p:custDataLst>
              <p:tags r:id="rId23"/>
            </p:custDataLst>
          </p:nvPr>
        </p:nvSpPr>
        <p:spPr>
          <a:xfrm rot="7210423" flipV="1">
            <a:off x="3492358" y="2319248"/>
            <a:ext cx="3050430" cy="1083485"/>
          </a:xfrm>
          <a:custGeom>
            <a:avLst/>
            <a:gdLst>
              <a:gd name="connsiteX0" fmla="*/ 3020887 w 3051225"/>
              <a:gd name="connsiteY0" fmla="*/ 351854 h 1083767"/>
              <a:gd name="connsiteX1" fmla="*/ 3051225 w 3051225"/>
              <a:gd name="connsiteY1" fmla="*/ 404401 h 1083767"/>
              <a:gd name="connsiteX2" fmla="*/ 3038331 w 3051225"/>
              <a:gd name="connsiteY2" fmla="*/ 381912 h 1083767"/>
              <a:gd name="connsiteX3" fmla="*/ 527780 w 3051225"/>
              <a:gd name="connsiteY3" fmla="*/ 175993 h 1083767"/>
              <a:gd name="connsiteX4" fmla="*/ 79490 w 3051225"/>
              <a:gd name="connsiteY4" fmla="*/ 947046 h 1083767"/>
              <a:gd name="connsiteX5" fmla="*/ 0 w 3051225"/>
              <a:gd name="connsiteY5" fmla="*/ 1083767 h 1083767"/>
              <a:gd name="connsiteX6" fmla="*/ 2190514 w 3051225"/>
              <a:gd name="connsiteY6" fmla="*/ 1083767 h 1083767"/>
              <a:gd name="connsiteX7" fmla="*/ 1566082 w 3051225"/>
              <a:gd name="connsiteY7" fmla="*/ 2219 h 1083767"/>
              <a:gd name="connsiteX8" fmla="*/ 1560287 w 3051225"/>
              <a:gd name="connsiteY8" fmla="*/ 2202 h 1083767"/>
              <a:gd name="connsiteX9" fmla="*/ 834750 w 3051225"/>
              <a:gd name="connsiteY9" fmla="*/ 2 h 1083767"/>
              <a:gd name="connsiteX10" fmla="*/ 527780 w 3051225"/>
              <a:gd name="connsiteY10" fmla="*/ 175993 h 10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1225" h="1083767">
                <a:moveTo>
                  <a:pt x="3020887" y="351854"/>
                </a:moveTo>
                <a:lnTo>
                  <a:pt x="3051225" y="404401"/>
                </a:lnTo>
                <a:lnTo>
                  <a:pt x="3038331" y="381912"/>
                </a:lnTo>
                <a:close/>
                <a:moveTo>
                  <a:pt x="527780" y="175993"/>
                </a:moveTo>
                <a:cubicBezTo>
                  <a:pt x="527780" y="175993"/>
                  <a:pt x="303635" y="561520"/>
                  <a:pt x="79490" y="947046"/>
                </a:cubicBezTo>
                <a:lnTo>
                  <a:pt x="0" y="1083767"/>
                </a:lnTo>
                <a:lnTo>
                  <a:pt x="2190514" y="1083767"/>
                </a:lnTo>
                <a:lnTo>
                  <a:pt x="1566082" y="2219"/>
                </a:lnTo>
                <a:lnTo>
                  <a:pt x="1560287" y="2202"/>
                </a:lnTo>
                <a:cubicBezTo>
                  <a:pt x="1176180" y="1037"/>
                  <a:pt x="834750" y="2"/>
                  <a:pt x="834750" y="2"/>
                </a:cubicBezTo>
                <a:cubicBezTo>
                  <a:pt x="705235" y="-390"/>
                  <a:pt x="592877" y="64027"/>
                  <a:pt x="527780" y="1759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任意多边形: 形状 68"/>
          <p:cNvSpPr/>
          <p:nvPr>
            <p:custDataLst>
              <p:tags r:id="rId24"/>
            </p:custDataLst>
          </p:nvPr>
        </p:nvSpPr>
        <p:spPr>
          <a:xfrm>
            <a:off x="7474405" y="3525393"/>
            <a:ext cx="359956" cy="335194"/>
          </a:xfrm>
          <a:custGeom>
            <a:avLst/>
            <a:gdLst>
              <a:gd name="connsiteX0" fmla="*/ 259454 w 360050"/>
              <a:gd name="connsiteY0" fmla="*/ 199592 h 335281"/>
              <a:gd name="connsiteX1" fmla="*/ 223537 w 360050"/>
              <a:gd name="connsiteY1" fmla="*/ 235510 h 335281"/>
              <a:gd name="connsiteX2" fmla="*/ 259454 w 360050"/>
              <a:gd name="connsiteY2" fmla="*/ 271428 h 335281"/>
              <a:gd name="connsiteX3" fmla="*/ 295373 w 360050"/>
              <a:gd name="connsiteY3" fmla="*/ 235510 h 335281"/>
              <a:gd name="connsiteX4" fmla="*/ 259454 w 360050"/>
              <a:gd name="connsiteY4" fmla="*/ 199592 h 335281"/>
              <a:gd name="connsiteX5" fmla="*/ 83807 w 360050"/>
              <a:gd name="connsiteY5" fmla="*/ 167615 h 335281"/>
              <a:gd name="connsiteX6" fmla="*/ 127706 w 360050"/>
              <a:gd name="connsiteY6" fmla="*/ 185572 h 335281"/>
              <a:gd name="connsiteX7" fmla="*/ 161629 w 360050"/>
              <a:gd name="connsiteY7" fmla="*/ 175597 h 335281"/>
              <a:gd name="connsiteX8" fmla="*/ 149655 w 360050"/>
              <a:gd name="connsiteY8" fmla="*/ 197546 h 335281"/>
              <a:gd name="connsiteX9" fmla="*/ 153646 w 360050"/>
              <a:gd name="connsiteY9" fmla="*/ 217500 h 335281"/>
              <a:gd name="connsiteX10" fmla="*/ 171605 w 360050"/>
              <a:gd name="connsiteY10" fmla="*/ 229473 h 335281"/>
              <a:gd name="connsiteX11" fmla="*/ 171605 w 360050"/>
              <a:gd name="connsiteY11" fmla="*/ 235459 h 335281"/>
              <a:gd name="connsiteX12" fmla="*/ 171605 w 360050"/>
              <a:gd name="connsiteY12" fmla="*/ 241445 h 335281"/>
              <a:gd name="connsiteX13" fmla="*/ 155643 w 360050"/>
              <a:gd name="connsiteY13" fmla="*/ 253416 h 335281"/>
              <a:gd name="connsiteX14" fmla="*/ 151651 w 360050"/>
              <a:gd name="connsiteY14" fmla="*/ 273372 h 335281"/>
              <a:gd name="connsiteX15" fmla="*/ 171605 w 360050"/>
              <a:gd name="connsiteY15" fmla="*/ 309288 h 335281"/>
              <a:gd name="connsiteX16" fmla="*/ 175596 w 360050"/>
              <a:gd name="connsiteY16" fmla="*/ 311283 h 335281"/>
              <a:gd name="connsiteX17" fmla="*/ 63853 w 360050"/>
              <a:gd name="connsiteY17" fmla="*/ 311283 h 335281"/>
              <a:gd name="connsiteX18" fmla="*/ 37913 w 360050"/>
              <a:gd name="connsiteY18" fmla="*/ 285344 h 335281"/>
              <a:gd name="connsiteX19" fmla="*/ 37913 w 360050"/>
              <a:gd name="connsiteY19" fmla="*/ 185572 h 335281"/>
              <a:gd name="connsiteX20" fmla="*/ 39908 w 360050"/>
              <a:gd name="connsiteY20" fmla="*/ 185572 h 335281"/>
              <a:gd name="connsiteX21" fmla="*/ 83807 w 360050"/>
              <a:gd name="connsiteY21" fmla="*/ 167615 h 335281"/>
              <a:gd name="connsiteX22" fmla="*/ 239501 w 360050"/>
              <a:gd name="connsiteY22" fmla="*/ 139730 h 335281"/>
              <a:gd name="connsiteX23" fmla="*/ 279409 w 360050"/>
              <a:gd name="connsiteY23" fmla="*/ 139730 h 335281"/>
              <a:gd name="connsiteX24" fmla="*/ 285396 w 360050"/>
              <a:gd name="connsiteY24" fmla="*/ 143722 h 335281"/>
              <a:gd name="connsiteX25" fmla="*/ 289386 w 360050"/>
              <a:gd name="connsiteY25" fmla="*/ 169662 h 335281"/>
              <a:gd name="connsiteX26" fmla="*/ 307344 w 360050"/>
              <a:gd name="connsiteY26" fmla="*/ 179639 h 335281"/>
              <a:gd name="connsiteX27" fmla="*/ 333285 w 360050"/>
              <a:gd name="connsiteY27" fmla="*/ 169662 h 335281"/>
              <a:gd name="connsiteX28" fmla="*/ 339272 w 360050"/>
              <a:gd name="connsiteY28" fmla="*/ 171657 h 335281"/>
              <a:gd name="connsiteX29" fmla="*/ 359224 w 360050"/>
              <a:gd name="connsiteY29" fmla="*/ 205578 h 335281"/>
              <a:gd name="connsiteX30" fmla="*/ 357229 w 360050"/>
              <a:gd name="connsiteY30" fmla="*/ 211564 h 335281"/>
              <a:gd name="connsiteX31" fmla="*/ 335281 w 360050"/>
              <a:gd name="connsiteY31" fmla="*/ 227529 h 335281"/>
              <a:gd name="connsiteX32" fmla="*/ 335281 w 360050"/>
              <a:gd name="connsiteY32" fmla="*/ 237506 h 335281"/>
              <a:gd name="connsiteX33" fmla="*/ 335281 w 360050"/>
              <a:gd name="connsiteY33" fmla="*/ 247482 h 335281"/>
              <a:gd name="connsiteX34" fmla="*/ 357229 w 360050"/>
              <a:gd name="connsiteY34" fmla="*/ 263445 h 335281"/>
              <a:gd name="connsiteX35" fmla="*/ 359224 w 360050"/>
              <a:gd name="connsiteY35" fmla="*/ 269432 h 335281"/>
              <a:gd name="connsiteX36" fmla="*/ 339272 w 360050"/>
              <a:gd name="connsiteY36" fmla="*/ 303353 h 335281"/>
              <a:gd name="connsiteX37" fmla="*/ 333285 w 360050"/>
              <a:gd name="connsiteY37" fmla="*/ 305348 h 335281"/>
              <a:gd name="connsiteX38" fmla="*/ 307344 w 360050"/>
              <a:gd name="connsiteY38" fmla="*/ 295371 h 335281"/>
              <a:gd name="connsiteX39" fmla="*/ 289386 w 360050"/>
              <a:gd name="connsiteY39" fmla="*/ 305348 h 335281"/>
              <a:gd name="connsiteX40" fmla="*/ 285396 w 360050"/>
              <a:gd name="connsiteY40" fmla="*/ 331290 h 335281"/>
              <a:gd name="connsiteX41" fmla="*/ 279409 w 360050"/>
              <a:gd name="connsiteY41" fmla="*/ 335281 h 335281"/>
              <a:gd name="connsiteX42" fmla="*/ 239501 w 360050"/>
              <a:gd name="connsiteY42" fmla="*/ 335281 h 335281"/>
              <a:gd name="connsiteX43" fmla="*/ 233515 w 360050"/>
              <a:gd name="connsiteY43" fmla="*/ 331290 h 335281"/>
              <a:gd name="connsiteX44" fmla="*/ 229524 w 360050"/>
              <a:gd name="connsiteY44" fmla="*/ 305348 h 335281"/>
              <a:gd name="connsiteX45" fmla="*/ 211564 w 360050"/>
              <a:gd name="connsiteY45" fmla="*/ 295371 h 335281"/>
              <a:gd name="connsiteX46" fmla="*/ 185625 w 360050"/>
              <a:gd name="connsiteY46" fmla="*/ 305348 h 335281"/>
              <a:gd name="connsiteX47" fmla="*/ 179639 w 360050"/>
              <a:gd name="connsiteY47" fmla="*/ 303353 h 335281"/>
              <a:gd name="connsiteX48" fmla="*/ 159685 w 360050"/>
              <a:gd name="connsiteY48" fmla="*/ 269432 h 335281"/>
              <a:gd name="connsiteX49" fmla="*/ 163676 w 360050"/>
              <a:gd name="connsiteY49" fmla="*/ 261450 h 335281"/>
              <a:gd name="connsiteX50" fmla="*/ 185625 w 360050"/>
              <a:gd name="connsiteY50" fmla="*/ 245486 h 335281"/>
              <a:gd name="connsiteX51" fmla="*/ 185625 w 360050"/>
              <a:gd name="connsiteY51" fmla="*/ 225533 h 335281"/>
              <a:gd name="connsiteX52" fmla="*/ 163676 w 360050"/>
              <a:gd name="connsiteY52" fmla="*/ 209569 h 335281"/>
              <a:gd name="connsiteX53" fmla="*/ 161680 w 360050"/>
              <a:gd name="connsiteY53" fmla="*/ 203583 h 335281"/>
              <a:gd name="connsiteX54" fmla="*/ 181634 w 360050"/>
              <a:gd name="connsiteY54" fmla="*/ 169662 h 335281"/>
              <a:gd name="connsiteX55" fmla="*/ 187621 w 360050"/>
              <a:gd name="connsiteY55" fmla="*/ 167667 h 335281"/>
              <a:gd name="connsiteX56" fmla="*/ 211564 w 360050"/>
              <a:gd name="connsiteY56" fmla="*/ 177644 h 335281"/>
              <a:gd name="connsiteX57" fmla="*/ 229524 w 360050"/>
              <a:gd name="connsiteY57" fmla="*/ 167667 h 335281"/>
              <a:gd name="connsiteX58" fmla="*/ 233515 w 360050"/>
              <a:gd name="connsiteY58" fmla="*/ 143722 h 335281"/>
              <a:gd name="connsiteX59" fmla="*/ 239501 w 360050"/>
              <a:gd name="connsiteY59" fmla="*/ 139730 h 335281"/>
              <a:gd name="connsiteX60" fmla="*/ 27936 w 360050"/>
              <a:gd name="connsiteY60" fmla="*/ 39908 h 335281"/>
              <a:gd name="connsiteX61" fmla="*/ 325251 w 360050"/>
              <a:gd name="connsiteY61" fmla="*/ 39908 h 335281"/>
              <a:gd name="connsiteX62" fmla="*/ 359173 w 360050"/>
              <a:gd name="connsiteY62" fmla="*/ 121720 h 335281"/>
              <a:gd name="connsiteX63" fmla="*/ 341216 w 360050"/>
              <a:gd name="connsiteY63" fmla="*/ 159632 h 335281"/>
              <a:gd name="connsiteX64" fmla="*/ 335229 w 360050"/>
              <a:gd name="connsiteY64" fmla="*/ 157637 h 335281"/>
              <a:gd name="connsiteX65" fmla="*/ 331239 w 360050"/>
              <a:gd name="connsiteY65" fmla="*/ 157637 h 335281"/>
              <a:gd name="connsiteX66" fmla="*/ 309288 w 360050"/>
              <a:gd name="connsiteY66" fmla="*/ 165618 h 335281"/>
              <a:gd name="connsiteX67" fmla="*/ 299312 w 360050"/>
              <a:gd name="connsiteY67" fmla="*/ 159632 h 335281"/>
              <a:gd name="connsiteX68" fmla="*/ 295321 w 360050"/>
              <a:gd name="connsiteY68" fmla="*/ 137683 h 335281"/>
              <a:gd name="connsiteX69" fmla="*/ 279358 w 360050"/>
              <a:gd name="connsiteY69" fmla="*/ 125711 h 335281"/>
              <a:gd name="connsiteX70" fmla="*/ 269380 w 360050"/>
              <a:gd name="connsiteY70" fmla="*/ 125711 h 335281"/>
              <a:gd name="connsiteX71" fmla="*/ 239450 w 360050"/>
              <a:gd name="connsiteY71" fmla="*/ 125711 h 335281"/>
              <a:gd name="connsiteX72" fmla="*/ 223485 w 360050"/>
              <a:gd name="connsiteY72" fmla="*/ 137683 h 335281"/>
              <a:gd name="connsiteX73" fmla="*/ 219495 w 360050"/>
              <a:gd name="connsiteY73" fmla="*/ 159632 h 335281"/>
              <a:gd name="connsiteX74" fmla="*/ 211513 w 360050"/>
              <a:gd name="connsiteY74" fmla="*/ 165618 h 335281"/>
              <a:gd name="connsiteX75" fmla="*/ 179588 w 360050"/>
              <a:gd name="connsiteY75" fmla="*/ 121720 h 335281"/>
              <a:gd name="connsiteX76" fmla="*/ 135689 w 360050"/>
              <a:gd name="connsiteY76" fmla="*/ 165618 h 335281"/>
              <a:gd name="connsiteX77" fmla="*/ 89794 w 360050"/>
              <a:gd name="connsiteY77" fmla="*/ 121720 h 335281"/>
              <a:gd name="connsiteX78" fmla="*/ 45895 w 360050"/>
              <a:gd name="connsiteY78" fmla="*/ 165618 h 335281"/>
              <a:gd name="connsiteX79" fmla="*/ 0 w 360050"/>
              <a:gd name="connsiteY79" fmla="*/ 121720 h 335281"/>
              <a:gd name="connsiteX80" fmla="*/ 55872 w 360050"/>
              <a:gd name="connsiteY80" fmla="*/ 0 h 335281"/>
              <a:gd name="connsiteX81" fmla="*/ 295321 w 360050"/>
              <a:gd name="connsiteY81" fmla="*/ 0 h 335281"/>
              <a:gd name="connsiteX82" fmla="*/ 311283 w 360050"/>
              <a:gd name="connsiteY82" fmla="*/ 11972 h 335281"/>
              <a:gd name="connsiteX83" fmla="*/ 295321 w 360050"/>
              <a:gd name="connsiteY83" fmla="*/ 25940 h 335281"/>
              <a:gd name="connsiteX84" fmla="*/ 55872 w 360050"/>
              <a:gd name="connsiteY84" fmla="*/ 25940 h 335281"/>
              <a:gd name="connsiteX85" fmla="*/ 39908 w 360050"/>
              <a:gd name="connsiteY85" fmla="*/ 11972 h 335281"/>
              <a:gd name="connsiteX86" fmla="*/ 55872 w 360050"/>
              <a:gd name="connsiteY86" fmla="*/ 0 h 33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60050" h="335281">
                <a:moveTo>
                  <a:pt x="259454" y="199592"/>
                </a:moveTo>
                <a:cubicBezTo>
                  <a:pt x="239501" y="199592"/>
                  <a:pt x="223537" y="215555"/>
                  <a:pt x="223537" y="235510"/>
                </a:cubicBezTo>
                <a:cubicBezTo>
                  <a:pt x="223537" y="255463"/>
                  <a:pt x="239501" y="271428"/>
                  <a:pt x="259454" y="271428"/>
                </a:cubicBezTo>
                <a:cubicBezTo>
                  <a:pt x="279409" y="271428"/>
                  <a:pt x="295373" y="255463"/>
                  <a:pt x="295373" y="235510"/>
                </a:cubicBezTo>
                <a:cubicBezTo>
                  <a:pt x="295373" y="215555"/>
                  <a:pt x="279409" y="199592"/>
                  <a:pt x="259454" y="199592"/>
                </a:cubicBezTo>
                <a:close/>
                <a:moveTo>
                  <a:pt x="83807" y="167615"/>
                </a:moveTo>
                <a:cubicBezTo>
                  <a:pt x="95780" y="179587"/>
                  <a:pt x="111743" y="185572"/>
                  <a:pt x="127706" y="185572"/>
                </a:cubicBezTo>
                <a:cubicBezTo>
                  <a:pt x="139679" y="185572"/>
                  <a:pt x="151651" y="181581"/>
                  <a:pt x="161629" y="175597"/>
                </a:cubicBezTo>
                <a:lnTo>
                  <a:pt x="149655" y="197546"/>
                </a:lnTo>
                <a:cubicBezTo>
                  <a:pt x="145664" y="203531"/>
                  <a:pt x="147660" y="213508"/>
                  <a:pt x="153646" y="217500"/>
                </a:cubicBezTo>
                <a:lnTo>
                  <a:pt x="171605" y="229473"/>
                </a:lnTo>
                <a:lnTo>
                  <a:pt x="171605" y="235459"/>
                </a:lnTo>
                <a:lnTo>
                  <a:pt x="171605" y="241445"/>
                </a:lnTo>
                <a:lnTo>
                  <a:pt x="155643" y="253416"/>
                </a:lnTo>
                <a:cubicBezTo>
                  <a:pt x="149655" y="257407"/>
                  <a:pt x="147660" y="267385"/>
                  <a:pt x="151651" y="273372"/>
                </a:cubicBezTo>
                <a:lnTo>
                  <a:pt x="171605" y="309288"/>
                </a:lnTo>
                <a:cubicBezTo>
                  <a:pt x="173600" y="309288"/>
                  <a:pt x="175596" y="311283"/>
                  <a:pt x="175596" y="311283"/>
                </a:cubicBezTo>
                <a:lnTo>
                  <a:pt x="63853" y="311283"/>
                </a:lnTo>
                <a:cubicBezTo>
                  <a:pt x="53876" y="311283"/>
                  <a:pt x="37913" y="301306"/>
                  <a:pt x="37913" y="285344"/>
                </a:cubicBezTo>
                <a:lnTo>
                  <a:pt x="37913" y="185572"/>
                </a:lnTo>
                <a:lnTo>
                  <a:pt x="39908" y="185572"/>
                </a:lnTo>
                <a:cubicBezTo>
                  <a:pt x="57867" y="185572"/>
                  <a:pt x="71835" y="179587"/>
                  <a:pt x="83807" y="167615"/>
                </a:cubicBezTo>
                <a:close/>
                <a:moveTo>
                  <a:pt x="239501" y="139730"/>
                </a:moveTo>
                <a:lnTo>
                  <a:pt x="279409" y="139730"/>
                </a:lnTo>
                <a:cubicBezTo>
                  <a:pt x="283400" y="139730"/>
                  <a:pt x="285396" y="141725"/>
                  <a:pt x="285396" y="143722"/>
                </a:cubicBezTo>
                <a:lnTo>
                  <a:pt x="289386" y="169662"/>
                </a:lnTo>
                <a:cubicBezTo>
                  <a:pt x="295373" y="171657"/>
                  <a:pt x="301359" y="175648"/>
                  <a:pt x="307344" y="179639"/>
                </a:cubicBezTo>
                <a:lnTo>
                  <a:pt x="333285" y="169662"/>
                </a:lnTo>
                <a:cubicBezTo>
                  <a:pt x="335281" y="167667"/>
                  <a:pt x="337276" y="169662"/>
                  <a:pt x="339272" y="171657"/>
                </a:cubicBezTo>
                <a:lnTo>
                  <a:pt x="359224" y="205578"/>
                </a:lnTo>
                <a:cubicBezTo>
                  <a:pt x="359224" y="207573"/>
                  <a:pt x="359224" y="209569"/>
                  <a:pt x="357229" y="211564"/>
                </a:cubicBezTo>
                <a:lnTo>
                  <a:pt x="335281" y="227529"/>
                </a:lnTo>
                <a:lnTo>
                  <a:pt x="335281" y="237506"/>
                </a:lnTo>
                <a:lnTo>
                  <a:pt x="335281" y="247482"/>
                </a:lnTo>
                <a:lnTo>
                  <a:pt x="357229" y="263445"/>
                </a:lnTo>
                <a:cubicBezTo>
                  <a:pt x="359224" y="265440"/>
                  <a:pt x="361220" y="267437"/>
                  <a:pt x="359224" y="269432"/>
                </a:cubicBezTo>
                <a:lnTo>
                  <a:pt x="339272" y="303353"/>
                </a:lnTo>
                <a:cubicBezTo>
                  <a:pt x="339272" y="305348"/>
                  <a:pt x="335281" y="305348"/>
                  <a:pt x="333285" y="305348"/>
                </a:cubicBezTo>
                <a:lnTo>
                  <a:pt x="307344" y="295371"/>
                </a:lnTo>
                <a:cubicBezTo>
                  <a:pt x="301359" y="299362"/>
                  <a:pt x="295373" y="303353"/>
                  <a:pt x="289386" y="305348"/>
                </a:cubicBezTo>
                <a:lnTo>
                  <a:pt x="285396" y="331290"/>
                </a:lnTo>
                <a:cubicBezTo>
                  <a:pt x="283400" y="333285"/>
                  <a:pt x="281405" y="335281"/>
                  <a:pt x="279409" y="335281"/>
                </a:cubicBezTo>
                <a:lnTo>
                  <a:pt x="239501" y="335281"/>
                </a:lnTo>
                <a:cubicBezTo>
                  <a:pt x="235510" y="335281"/>
                  <a:pt x="233515" y="333285"/>
                  <a:pt x="233515" y="331290"/>
                </a:cubicBezTo>
                <a:lnTo>
                  <a:pt x="229524" y="305348"/>
                </a:lnTo>
                <a:cubicBezTo>
                  <a:pt x="223537" y="303353"/>
                  <a:pt x="217550" y="299362"/>
                  <a:pt x="211564" y="295371"/>
                </a:cubicBezTo>
                <a:lnTo>
                  <a:pt x="185625" y="305348"/>
                </a:lnTo>
                <a:cubicBezTo>
                  <a:pt x="183630" y="305348"/>
                  <a:pt x="181634" y="305348"/>
                  <a:pt x="179639" y="303353"/>
                </a:cubicBezTo>
                <a:lnTo>
                  <a:pt x="159685" y="269432"/>
                </a:lnTo>
                <a:cubicBezTo>
                  <a:pt x="159685" y="265440"/>
                  <a:pt x="159685" y="263445"/>
                  <a:pt x="163676" y="261450"/>
                </a:cubicBezTo>
                <a:lnTo>
                  <a:pt x="185625" y="245486"/>
                </a:lnTo>
                <a:lnTo>
                  <a:pt x="185625" y="225533"/>
                </a:lnTo>
                <a:lnTo>
                  <a:pt x="163676" y="209569"/>
                </a:lnTo>
                <a:cubicBezTo>
                  <a:pt x="161680" y="207573"/>
                  <a:pt x="159685" y="205578"/>
                  <a:pt x="161680" y="203583"/>
                </a:cubicBezTo>
                <a:lnTo>
                  <a:pt x="181634" y="169662"/>
                </a:lnTo>
                <a:cubicBezTo>
                  <a:pt x="181634" y="167667"/>
                  <a:pt x="185625" y="167667"/>
                  <a:pt x="187621" y="167667"/>
                </a:cubicBezTo>
                <a:lnTo>
                  <a:pt x="211564" y="177644"/>
                </a:lnTo>
                <a:cubicBezTo>
                  <a:pt x="217550" y="173653"/>
                  <a:pt x="223537" y="169662"/>
                  <a:pt x="229524" y="167667"/>
                </a:cubicBezTo>
                <a:lnTo>
                  <a:pt x="233515" y="143722"/>
                </a:lnTo>
                <a:cubicBezTo>
                  <a:pt x="235510" y="141725"/>
                  <a:pt x="237506" y="139730"/>
                  <a:pt x="239501" y="139730"/>
                </a:cubicBezTo>
                <a:close/>
                <a:moveTo>
                  <a:pt x="27936" y="39908"/>
                </a:moveTo>
                <a:lnTo>
                  <a:pt x="325251" y="39908"/>
                </a:lnTo>
                <a:lnTo>
                  <a:pt x="359173" y="121720"/>
                </a:lnTo>
                <a:cubicBezTo>
                  <a:pt x="359173" y="135687"/>
                  <a:pt x="351193" y="149656"/>
                  <a:pt x="341216" y="159632"/>
                </a:cubicBezTo>
                <a:cubicBezTo>
                  <a:pt x="339220" y="157637"/>
                  <a:pt x="337225" y="157637"/>
                  <a:pt x="335229" y="157637"/>
                </a:cubicBezTo>
                <a:lnTo>
                  <a:pt x="331239" y="157637"/>
                </a:lnTo>
                <a:lnTo>
                  <a:pt x="309288" y="165618"/>
                </a:lnTo>
                <a:cubicBezTo>
                  <a:pt x="305297" y="163623"/>
                  <a:pt x="303303" y="161627"/>
                  <a:pt x="299312" y="159632"/>
                </a:cubicBezTo>
                <a:lnTo>
                  <a:pt x="295321" y="137683"/>
                </a:lnTo>
                <a:cubicBezTo>
                  <a:pt x="293326" y="131696"/>
                  <a:pt x="287340" y="125711"/>
                  <a:pt x="279358" y="125711"/>
                </a:cubicBezTo>
                <a:lnTo>
                  <a:pt x="269380" y="125711"/>
                </a:lnTo>
                <a:lnTo>
                  <a:pt x="239450" y="125711"/>
                </a:lnTo>
                <a:cubicBezTo>
                  <a:pt x="229473" y="125711"/>
                  <a:pt x="223485" y="131696"/>
                  <a:pt x="223485" y="137683"/>
                </a:cubicBezTo>
                <a:lnTo>
                  <a:pt x="219495" y="159632"/>
                </a:lnTo>
                <a:cubicBezTo>
                  <a:pt x="217499" y="161627"/>
                  <a:pt x="213508" y="163623"/>
                  <a:pt x="211513" y="165618"/>
                </a:cubicBezTo>
                <a:cubicBezTo>
                  <a:pt x="193554" y="159632"/>
                  <a:pt x="179588" y="141673"/>
                  <a:pt x="179588" y="121720"/>
                </a:cubicBezTo>
                <a:cubicBezTo>
                  <a:pt x="179588" y="143670"/>
                  <a:pt x="159634" y="165618"/>
                  <a:pt x="135689" y="165618"/>
                </a:cubicBezTo>
                <a:cubicBezTo>
                  <a:pt x="109748" y="165618"/>
                  <a:pt x="89794" y="147661"/>
                  <a:pt x="89794" y="121720"/>
                </a:cubicBezTo>
                <a:cubicBezTo>
                  <a:pt x="89794" y="143670"/>
                  <a:pt x="69840" y="165618"/>
                  <a:pt x="45895" y="165618"/>
                </a:cubicBezTo>
                <a:cubicBezTo>
                  <a:pt x="19954" y="165618"/>
                  <a:pt x="0" y="147661"/>
                  <a:pt x="0" y="121720"/>
                </a:cubicBezTo>
                <a:close/>
                <a:moveTo>
                  <a:pt x="55872" y="0"/>
                </a:moveTo>
                <a:lnTo>
                  <a:pt x="295321" y="0"/>
                </a:lnTo>
                <a:cubicBezTo>
                  <a:pt x="305297" y="0"/>
                  <a:pt x="311283" y="5986"/>
                  <a:pt x="311283" y="11972"/>
                </a:cubicBezTo>
                <a:cubicBezTo>
                  <a:pt x="311283" y="19954"/>
                  <a:pt x="305297" y="25940"/>
                  <a:pt x="295321" y="25940"/>
                </a:cubicBezTo>
                <a:lnTo>
                  <a:pt x="55872" y="25940"/>
                </a:lnTo>
                <a:cubicBezTo>
                  <a:pt x="47890" y="25940"/>
                  <a:pt x="39908" y="19954"/>
                  <a:pt x="39908" y="11972"/>
                </a:cubicBezTo>
                <a:cubicBezTo>
                  <a:pt x="39908" y="5986"/>
                  <a:pt x="47890" y="0"/>
                  <a:pt x="55872" y="0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 w="1221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任意多边形: 形状 58"/>
          <p:cNvSpPr/>
          <p:nvPr>
            <p:custDataLst>
              <p:tags r:id="rId25"/>
            </p:custDataLst>
          </p:nvPr>
        </p:nvSpPr>
        <p:spPr>
          <a:xfrm>
            <a:off x="6686278" y="2232513"/>
            <a:ext cx="359905" cy="244221"/>
          </a:xfrm>
          <a:custGeom>
            <a:avLst/>
            <a:gdLst>
              <a:gd name="connsiteX0" fmla="*/ 303701 w 359999"/>
              <a:gd name="connsiteY0" fmla="*/ 107512 h 244285"/>
              <a:gd name="connsiteX1" fmla="*/ 226213 w 359999"/>
              <a:gd name="connsiteY1" fmla="*/ 705 h 244285"/>
              <a:gd name="connsiteX2" fmla="*/ 131931 w 359999"/>
              <a:gd name="connsiteY2" fmla="*/ 62982 h 244285"/>
              <a:gd name="connsiteX3" fmla="*/ 80693 w 359999"/>
              <a:gd name="connsiteY3" fmla="*/ 59064 h 244285"/>
              <a:gd name="connsiteX4" fmla="*/ 58873 w 359999"/>
              <a:gd name="connsiteY4" fmla="*/ 107307 h 244285"/>
              <a:gd name="connsiteX5" fmla="*/ 114 w 359999"/>
              <a:gd name="connsiteY5" fmla="*/ 181454 h 244285"/>
              <a:gd name="connsiteX6" fmla="*/ 63897 w 359999"/>
              <a:gd name="connsiteY6" fmla="*/ 244404 h 244285"/>
              <a:gd name="connsiteX7" fmla="*/ 162250 w 359999"/>
              <a:gd name="connsiteY7" fmla="*/ 244404 h 244285"/>
              <a:gd name="connsiteX8" fmla="*/ 162250 w 359999"/>
              <a:gd name="connsiteY8" fmla="*/ 179262 h 244285"/>
              <a:gd name="connsiteX9" fmla="*/ 131338 w 359999"/>
              <a:gd name="connsiteY9" fmla="*/ 179262 h 244285"/>
              <a:gd name="connsiteX10" fmla="*/ 183322 w 359999"/>
              <a:gd name="connsiteY10" fmla="*/ 120873 h 244285"/>
              <a:gd name="connsiteX11" fmla="*/ 235307 w 359999"/>
              <a:gd name="connsiteY11" fmla="*/ 179262 h 244285"/>
              <a:gd name="connsiteX12" fmla="*/ 204394 w 359999"/>
              <a:gd name="connsiteY12" fmla="*/ 179262 h 244285"/>
              <a:gd name="connsiteX13" fmla="*/ 204394 w 359999"/>
              <a:gd name="connsiteY13" fmla="*/ 244404 h 244285"/>
              <a:gd name="connsiteX14" fmla="*/ 293654 w 359999"/>
              <a:gd name="connsiteY14" fmla="*/ 244404 h 244285"/>
              <a:gd name="connsiteX15" fmla="*/ 359935 w 359999"/>
              <a:gd name="connsiteY15" fmla="*/ 185168 h 244285"/>
              <a:gd name="connsiteX16" fmla="*/ 303701 w 359999"/>
              <a:gd name="connsiteY16" fmla="*/ 107512 h 24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999" h="244285">
                <a:moveTo>
                  <a:pt x="303701" y="107512"/>
                </a:moveTo>
                <a:cubicBezTo>
                  <a:pt x="303701" y="107512"/>
                  <a:pt x="310475" y="11669"/>
                  <a:pt x="226213" y="705"/>
                </a:cubicBezTo>
                <a:cubicBezTo>
                  <a:pt x="153929" y="-6956"/>
                  <a:pt x="131931" y="62982"/>
                  <a:pt x="131931" y="62982"/>
                </a:cubicBezTo>
                <a:cubicBezTo>
                  <a:pt x="131931" y="62982"/>
                  <a:pt x="110059" y="41053"/>
                  <a:pt x="80693" y="59064"/>
                </a:cubicBezTo>
                <a:cubicBezTo>
                  <a:pt x="54211" y="75934"/>
                  <a:pt x="58873" y="107307"/>
                  <a:pt x="58873" y="107307"/>
                </a:cubicBezTo>
                <a:cubicBezTo>
                  <a:pt x="58873" y="107307"/>
                  <a:pt x="114" y="118944"/>
                  <a:pt x="114" y="181454"/>
                </a:cubicBezTo>
                <a:cubicBezTo>
                  <a:pt x="1479" y="243732"/>
                  <a:pt x="63897" y="244404"/>
                  <a:pt x="63897" y="244404"/>
                </a:cubicBezTo>
                <a:lnTo>
                  <a:pt x="162250" y="244404"/>
                </a:lnTo>
                <a:lnTo>
                  <a:pt x="162250" y="179262"/>
                </a:lnTo>
                <a:lnTo>
                  <a:pt x="131338" y="179262"/>
                </a:lnTo>
                <a:lnTo>
                  <a:pt x="183322" y="120873"/>
                </a:lnTo>
                <a:lnTo>
                  <a:pt x="235307" y="179262"/>
                </a:lnTo>
                <a:lnTo>
                  <a:pt x="204394" y="179262"/>
                </a:lnTo>
                <a:lnTo>
                  <a:pt x="204394" y="244404"/>
                </a:lnTo>
                <a:lnTo>
                  <a:pt x="293654" y="244404"/>
                </a:lnTo>
                <a:cubicBezTo>
                  <a:pt x="293654" y="244404"/>
                  <a:pt x="351821" y="244404"/>
                  <a:pt x="359935" y="185168"/>
                </a:cubicBezTo>
                <a:cubicBezTo>
                  <a:pt x="363799" y="120259"/>
                  <a:pt x="303701" y="107512"/>
                  <a:pt x="303701" y="107512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 w="125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任意多边形: 形状 60"/>
          <p:cNvSpPr/>
          <p:nvPr>
            <p:custDataLst>
              <p:tags r:id="rId26"/>
            </p:custDataLst>
          </p:nvPr>
        </p:nvSpPr>
        <p:spPr>
          <a:xfrm>
            <a:off x="5126012" y="2207717"/>
            <a:ext cx="359906" cy="293813"/>
          </a:xfrm>
          <a:custGeom>
            <a:avLst/>
            <a:gdLst>
              <a:gd name="connsiteX0" fmla="*/ 54985 w 360000"/>
              <a:gd name="connsiteY0" fmla="*/ 182858 h 293890"/>
              <a:gd name="connsiteX1" fmla="*/ 54985 w 360000"/>
              <a:gd name="connsiteY1" fmla="*/ 236325 h 293890"/>
              <a:gd name="connsiteX2" fmla="*/ 63497 w 360000"/>
              <a:gd name="connsiteY2" fmla="*/ 248835 h 293890"/>
              <a:gd name="connsiteX3" fmla="*/ 175595 w 360000"/>
              <a:gd name="connsiteY3" fmla="*/ 293069 h 293890"/>
              <a:gd name="connsiteX4" fmla="*/ 185583 w 360000"/>
              <a:gd name="connsiteY4" fmla="*/ 293023 h 293890"/>
              <a:gd name="connsiteX5" fmla="*/ 298242 w 360000"/>
              <a:gd name="connsiteY5" fmla="*/ 247361 h 293890"/>
              <a:gd name="connsiteX6" fmla="*/ 306639 w 360000"/>
              <a:gd name="connsiteY6" fmla="*/ 234897 h 293890"/>
              <a:gd name="connsiteX7" fmla="*/ 306639 w 360000"/>
              <a:gd name="connsiteY7" fmla="*/ 180962 h 293890"/>
              <a:gd name="connsiteX8" fmla="*/ 351916 w 360000"/>
              <a:gd name="connsiteY8" fmla="*/ 161747 h 293890"/>
              <a:gd name="connsiteX9" fmla="*/ 359041 w 360000"/>
              <a:gd name="connsiteY9" fmla="*/ 144113 h 293890"/>
              <a:gd name="connsiteX10" fmla="*/ 356283 w 360000"/>
              <a:gd name="connsiteY10" fmla="*/ 139970 h 293890"/>
              <a:gd name="connsiteX11" fmla="*/ 306235 w 360000"/>
              <a:gd name="connsiteY11" fmla="*/ 88731 h 293890"/>
              <a:gd name="connsiteX12" fmla="*/ 351981 w 360000"/>
              <a:gd name="connsiteY12" fmla="*/ 44654 h 293890"/>
              <a:gd name="connsiteX13" fmla="*/ 352335 w 360000"/>
              <a:gd name="connsiteY13" fmla="*/ 25638 h 293890"/>
              <a:gd name="connsiteX14" fmla="*/ 345554 w 360000"/>
              <a:gd name="connsiteY14" fmla="*/ 21838 h 293890"/>
              <a:gd name="connsiteX15" fmla="*/ 249635 w 360000"/>
              <a:gd name="connsiteY15" fmla="*/ 623 h 293890"/>
              <a:gd name="connsiteX16" fmla="*/ 238181 w 360000"/>
              <a:gd name="connsiteY16" fmla="*/ 3373 h 293890"/>
              <a:gd name="connsiteX17" fmla="*/ 184467 w 360000"/>
              <a:gd name="connsiteY17" fmla="*/ 47611 h 293890"/>
              <a:gd name="connsiteX18" fmla="*/ 125846 w 360000"/>
              <a:gd name="connsiteY18" fmla="*/ 2875 h 293890"/>
              <a:gd name="connsiteX19" fmla="*/ 115109 w 360000"/>
              <a:gd name="connsiteY19" fmla="*/ 367 h 293890"/>
              <a:gd name="connsiteX20" fmla="*/ 16071 w 360000"/>
              <a:gd name="connsiteY20" fmla="*/ 19712 h 293890"/>
              <a:gd name="connsiteX21" fmla="*/ 5451 w 360000"/>
              <a:gd name="connsiteY21" fmla="*/ 35489 h 293890"/>
              <a:gd name="connsiteX22" fmla="*/ 9170 w 360000"/>
              <a:gd name="connsiteY22" fmla="*/ 42450 h 293890"/>
              <a:gd name="connsiteX23" fmla="*/ 56123 w 360000"/>
              <a:gd name="connsiteY23" fmla="*/ 89112 h 293890"/>
              <a:gd name="connsiteX24" fmla="*/ 64571 w 360000"/>
              <a:gd name="connsiteY24" fmla="*/ 89112 h 293890"/>
              <a:gd name="connsiteX25" fmla="*/ 180599 w 360000"/>
              <a:gd name="connsiteY25" fmla="*/ 51860 h 293890"/>
              <a:gd name="connsiteX26" fmla="*/ 297029 w 360000"/>
              <a:gd name="connsiteY26" fmla="*/ 89112 h 293890"/>
              <a:gd name="connsiteX27" fmla="*/ 187528 w 360000"/>
              <a:gd name="connsiteY27" fmla="*/ 136757 h 293890"/>
              <a:gd name="connsiteX28" fmla="*/ 64571 w 360000"/>
              <a:gd name="connsiteY28" fmla="*/ 89112 h 293890"/>
              <a:gd name="connsiteX29" fmla="*/ 55901 w 360000"/>
              <a:gd name="connsiteY29" fmla="*/ 89112 h 293890"/>
              <a:gd name="connsiteX30" fmla="*/ 4092 w 360000"/>
              <a:gd name="connsiteY30" fmla="*/ 140500 h 293890"/>
              <a:gd name="connsiteX31" fmla="*/ 4014 w 360000"/>
              <a:gd name="connsiteY31" fmla="*/ 159518 h 293890"/>
              <a:gd name="connsiteX32" fmla="*/ 8170 w 360000"/>
              <a:gd name="connsiteY32" fmla="*/ 162368 h 293890"/>
              <a:gd name="connsiteX33" fmla="*/ 54985 w 360000"/>
              <a:gd name="connsiteY33" fmla="*/ 182858 h 29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60000" h="293890">
                <a:moveTo>
                  <a:pt x="54985" y="182858"/>
                </a:moveTo>
                <a:lnTo>
                  <a:pt x="54985" y="236325"/>
                </a:lnTo>
                <a:cubicBezTo>
                  <a:pt x="54985" y="241847"/>
                  <a:pt x="58360" y="246808"/>
                  <a:pt x="63497" y="248835"/>
                </a:cubicBezTo>
                <a:lnTo>
                  <a:pt x="175595" y="293069"/>
                </a:lnTo>
                <a:cubicBezTo>
                  <a:pt x="178806" y="294335"/>
                  <a:pt x="182384" y="294319"/>
                  <a:pt x="185583" y="293023"/>
                </a:cubicBezTo>
                <a:lnTo>
                  <a:pt x="298242" y="247361"/>
                </a:lnTo>
                <a:cubicBezTo>
                  <a:pt x="303318" y="245304"/>
                  <a:pt x="306639" y="240373"/>
                  <a:pt x="306639" y="234897"/>
                </a:cubicBezTo>
                <a:lnTo>
                  <a:pt x="306639" y="180962"/>
                </a:lnTo>
                <a:lnTo>
                  <a:pt x="351916" y="161747"/>
                </a:lnTo>
                <a:cubicBezTo>
                  <a:pt x="358754" y="158845"/>
                  <a:pt x="361944" y="150950"/>
                  <a:pt x="359041" y="144113"/>
                </a:cubicBezTo>
                <a:cubicBezTo>
                  <a:pt x="358388" y="142572"/>
                  <a:pt x="357452" y="141167"/>
                  <a:pt x="356283" y="139970"/>
                </a:cubicBezTo>
                <a:lnTo>
                  <a:pt x="306235" y="88731"/>
                </a:lnTo>
                <a:lnTo>
                  <a:pt x="351981" y="44654"/>
                </a:lnTo>
                <a:cubicBezTo>
                  <a:pt x="357329" y="39501"/>
                  <a:pt x="357488" y="30987"/>
                  <a:pt x="352335" y="25638"/>
                </a:cubicBezTo>
                <a:cubicBezTo>
                  <a:pt x="350498" y="23732"/>
                  <a:pt x="348140" y="22410"/>
                  <a:pt x="345554" y="21838"/>
                </a:cubicBezTo>
                <a:lnTo>
                  <a:pt x="249635" y="623"/>
                </a:lnTo>
                <a:cubicBezTo>
                  <a:pt x="245598" y="-270"/>
                  <a:pt x="241374" y="744"/>
                  <a:pt x="238181" y="3373"/>
                </a:cubicBezTo>
                <a:lnTo>
                  <a:pt x="184467" y="47611"/>
                </a:lnTo>
                <a:lnTo>
                  <a:pt x="125846" y="2875"/>
                </a:lnTo>
                <a:cubicBezTo>
                  <a:pt x="122790" y="542"/>
                  <a:pt x="118882" y="-370"/>
                  <a:pt x="115109" y="367"/>
                </a:cubicBezTo>
                <a:lnTo>
                  <a:pt x="16071" y="19712"/>
                </a:lnTo>
                <a:cubicBezTo>
                  <a:pt x="8782" y="21136"/>
                  <a:pt x="4027" y="28200"/>
                  <a:pt x="5451" y="35489"/>
                </a:cubicBezTo>
                <a:cubicBezTo>
                  <a:pt x="5966" y="38129"/>
                  <a:pt x="7262" y="40554"/>
                  <a:pt x="9170" y="42450"/>
                </a:cubicBezTo>
                <a:lnTo>
                  <a:pt x="56123" y="89112"/>
                </a:lnTo>
                <a:lnTo>
                  <a:pt x="64571" y="89112"/>
                </a:lnTo>
                <a:lnTo>
                  <a:pt x="180599" y="51860"/>
                </a:lnTo>
                <a:lnTo>
                  <a:pt x="297029" y="89112"/>
                </a:lnTo>
                <a:lnTo>
                  <a:pt x="187528" y="136757"/>
                </a:lnTo>
                <a:lnTo>
                  <a:pt x="64571" y="89112"/>
                </a:lnTo>
                <a:lnTo>
                  <a:pt x="55901" y="89112"/>
                </a:lnTo>
                <a:lnTo>
                  <a:pt x="4092" y="140500"/>
                </a:lnTo>
                <a:cubicBezTo>
                  <a:pt x="-1182" y="145730"/>
                  <a:pt x="-1216" y="154245"/>
                  <a:pt x="4014" y="159518"/>
                </a:cubicBezTo>
                <a:cubicBezTo>
                  <a:pt x="5208" y="160722"/>
                  <a:pt x="6617" y="161689"/>
                  <a:pt x="8170" y="162368"/>
                </a:cubicBezTo>
                <a:lnTo>
                  <a:pt x="54985" y="18285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 w="131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任意多边形: 形状 62"/>
          <p:cNvSpPr/>
          <p:nvPr>
            <p:custDataLst>
              <p:tags r:id="rId27"/>
            </p:custDataLst>
          </p:nvPr>
        </p:nvSpPr>
        <p:spPr>
          <a:xfrm>
            <a:off x="4353323" y="3506720"/>
            <a:ext cx="359906" cy="359435"/>
          </a:xfrm>
          <a:custGeom>
            <a:avLst/>
            <a:gdLst>
              <a:gd name="connsiteX0" fmla="*/ 307013 w 360000"/>
              <a:gd name="connsiteY0" fmla="*/ 114 h 359529"/>
              <a:gd name="connsiteX1" fmla="*/ 119203 w 360000"/>
              <a:gd name="connsiteY1" fmla="*/ 114 h 359529"/>
              <a:gd name="connsiteX2" fmla="*/ 66491 w 360000"/>
              <a:gd name="connsiteY2" fmla="*/ 52582 h 359529"/>
              <a:gd name="connsiteX3" fmla="*/ 66491 w 360000"/>
              <a:gd name="connsiteY3" fmla="*/ 80953 h 359529"/>
              <a:gd name="connsiteX4" fmla="*/ 37988 w 360000"/>
              <a:gd name="connsiteY4" fmla="*/ 80953 h 359529"/>
              <a:gd name="connsiteX5" fmla="*/ 114 w 360000"/>
              <a:gd name="connsiteY5" fmla="*/ 118263 h 359529"/>
              <a:gd name="connsiteX6" fmla="*/ 114 w 360000"/>
              <a:gd name="connsiteY6" fmla="*/ 271390 h 359529"/>
              <a:gd name="connsiteX7" fmla="*/ 37988 w 360000"/>
              <a:gd name="connsiteY7" fmla="*/ 309089 h 359529"/>
              <a:gd name="connsiteX8" fmla="*/ 76253 w 360000"/>
              <a:gd name="connsiteY8" fmla="*/ 309089 h 359529"/>
              <a:gd name="connsiteX9" fmla="*/ 76253 w 360000"/>
              <a:gd name="connsiteY9" fmla="*/ 352228 h 359529"/>
              <a:gd name="connsiteX10" fmla="*/ 84452 w 360000"/>
              <a:gd name="connsiteY10" fmla="*/ 359614 h 359529"/>
              <a:gd name="connsiteX11" fmla="*/ 89138 w 360000"/>
              <a:gd name="connsiteY11" fmla="*/ 357670 h 359529"/>
              <a:gd name="connsiteX12" fmla="*/ 137554 w 360000"/>
              <a:gd name="connsiteY12" fmla="*/ 309478 h 359529"/>
              <a:gd name="connsiteX13" fmla="*/ 137945 w 360000"/>
              <a:gd name="connsiteY13" fmla="*/ 309089 h 359529"/>
              <a:gd name="connsiteX14" fmla="*/ 241806 w 360000"/>
              <a:gd name="connsiteY14" fmla="*/ 309089 h 359529"/>
              <a:gd name="connsiteX15" fmla="*/ 279680 w 360000"/>
              <a:gd name="connsiteY15" fmla="*/ 271779 h 359529"/>
              <a:gd name="connsiteX16" fmla="*/ 279680 w 360000"/>
              <a:gd name="connsiteY16" fmla="*/ 246128 h 359529"/>
              <a:gd name="connsiteX17" fmla="*/ 307402 w 360000"/>
              <a:gd name="connsiteY17" fmla="*/ 246128 h 359529"/>
              <a:gd name="connsiteX18" fmla="*/ 360114 w 360000"/>
              <a:gd name="connsiteY18" fmla="*/ 193660 h 359529"/>
              <a:gd name="connsiteX19" fmla="*/ 360114 w 360000"/>
              <a:gd name="connsiteY19" fmla="*/ 52582 h 359529"/>
              <a:gd name="connsiteX20" fmla="*/ 307013 w 360000"/>
              <a:gd name="connsiteY20" fmla="*/ 114 h 359529"/>
              <a:gd name="connsiteX21" fmla="*/ 168790 w 360000"/>
              <a:gd name="connsiteY21" fmla="*/ 234469 h 359529"/>
              <a:gd name="connsiteX22" fmla="*/ 151611 w 360000"/>
              <a:gd name="connsiteY22" fmla="*/ 245351 h 359529"/>
              <a:gd name="connsiteX23" fmla="*/ 149268 w 360000"/>
              <a:gd name="connsiteY23" fmla="*/ 248460 h 359529"/>
              <a:gd name="connsiteX24" fmla="*/ 149268 w 360000"/>
              <a:gd name="connsiteY24" fmla="*/ 257010 h 359529"/>
              <a:gd name="connsiteX25" fmla="*/ 144192 w 360000"/>
              <a:gd name="connsiteY25" fmla="*/ 262840 h 359529"/>
              <a:gd name="connsiteX26" fmla="*/ 134040 w 360000"/>
              <a:gd name="connsiteY26" fmla="*/ 262840 h 359529"/>
              <a:gd name="connsiteX27" fmla="*/ 128183 w 360000"/>
              <a:gd name="connsiteY27" fmla="*/ 257399 h 359529"/>
              <a:gd name="connsiteX28" fmla="*/ 128183 w 360000"/>
              <a:gd name="connsiteY28" fmla="*/ 250403 h 359529"/>
              <a:gd name="connsiteX29" fmla="*/ 127793 w 360000"/>
              <a:gd name="connsiteY29" fmla="*/ 247293 h 359529"/>
              <a:gd name="connsiteX30" fmla="*/ 125060 w 360000"/>
              <a:gd name="connsiteY30" fmla="*/ 246516 h 359529"/>
              <a:gd name="connsiteX31" fmla="*/ 108270 w 360000"/>
              <a:gd name="connsiteY31" fmla="*/ 241853 h 359529"/>
              <a:gd name="connsiteX32" fmla="*/ 103975 w 360000"/>
              <a:gd name="connsiteY32" fmla="*/ 232525 h 359529"/>
              <a:gd name="connsiteX33" fmla="*/ 106708 w 360000"/>
              <a:gd name="connsiteY33" fmla="*/ 223198 h 359529"/>
              <a:gd name="connsiteX34" fmla="*/ 111394 w 360000"/>
              <a:gd name="connsiteY34" fmla="*/ 218534 h 359529"/>
              <a:gd name="connsiteX35" fmla="*/ 115298 w 360000"/>
              <a:gd name="connsiteY35" fmla="*/ 219700 h 359529"/>
              <a:gd name="connsiteX36" fmla="*/ 132869 w 360000"/>
              <a:gd name="connsiteY36" fmla="*/ 224752 h 359529"/>
              <a:gd name="connsiteX37" fmla="*/ 143802 w 360000"/>
              <a:gd name="connsiteY37" fmla="*/ 223198 h 359529"/>
              <a:gd name="connsiteX38" fmla="*/ 148487 w 360000"/>
              <a:gd name="connsiteY38" fmla="*/ 217368 h 359529"/>
              <a:gd name="connsiteX39" fmla="*/ 145364 w 360000"/>
              <a:gd name="connsiteY39" fmla="*/ 210373 h 359529"/>
              <a:gd name="connsiteX40" fmla="*/ 139116 w 360000"/>
              <a:gd name="connsiteY40" fmla="*/ 206874 h 359529"/>
              <a:gd name="connsiteX41" fmla="*/ 133259 w 360000"/>
              <a:gd name="connsiteY41" fmla="*/ 204543 h 359529"/>
              <a:gd name="connsiteX42" fmla="*/ 120374 w 360000"/>
              <a:gd name="connsiteY42" fmla="*/ 198713 h 359529"/>
              <a:gd name="connsiteX43" fmla="*/ 104756 w 360000"/>
              <a:gd name="connsiteY43" fmla="*/ 171896 h 359529"/>
              <a:gd name="connsiteX44" fmla="*/ 126231 w 360000"/>
              <a:gd name="connsiteY44" fmla="*/ 144691 h 359529"/>
              <a:gd name="connsiteX45" fmla="*/ 129745 w 360000"/>
              <a:gd name="connsiteY45" fmla="*/ 139638 h 359529"/>
              <a:gd name="connsiteX46" fmla="*/ 129745 w 360000"/>
              <a:gd name="connsiteY46" fmla="*/ 137696 h 359529"/>
              <a:gd name="connsiteX47" fmla="*/ 129745 w 360000"/>
              <a:gd name="connsiteY47" fmla="*/ 134197 h 359529"/>
              <a:gd name="connsiteX48" fmla="*/ 136383 w 360000"/>
              <a:gd name="connsiteY48" fmla="*/ 127590 h 359529"/>
              <a:gd name="connsiteX49" fmla="*/ 140678 w 360000"/>
              <a:gd name="connsiteY49" fmla="*/ 127590 h 359529"/>
              <a:gd name="connsiteX50" fmla="*/ 150049 w 360000"/>
              <a:gd name="connsiteY50" fmla="*/ 137696 h 359529"/>
              <a:gd name="connsiteX51" fmla="*/ 154344 w 360000"/>
              <a:gd name="connsiteY51" fmla="*/ 142360 h 359529"/>
              <a:gd name="connsiteX52" fmla="*/ 167619 w 360000"/>
              <a:gd name="connsiteY52" fmla="*/ 146245 h 359529"/>
              <a:gd name="connsiteX53" fmla="*/ 171133 w 360000"/>
              <a:gd name="connsiteY53" fmla="*/ 153241 h 359529"/>
              <a:gd name="connsiteX54" fmla="*/ 171133 w 360000"/>
              <a:gd name="connsiteY54" fmla="*/ 153630 h 359529"/>
              <a:gd name="connsiteX55" fmla="*/ 170352 w 360000"/>
              <a:gd name="connsiteY55" fmla="*/ 156739 h 359529"/>
              <a:gd name="connsiteX56" fmla="*/ 168011 w 360000"/>
              <a:gd name="connsiteY56" fmla="*/ 164512 h 359529"/>
              <a:gd name="connsiteX57" fmla="*/ 159811 w 360000"/>
              <a:gd name="connsiteY57" fmla="*/ 168009 h 359529"/>
              <a:gd name="connsiteX58" fmla="*/ 140288 w 360000"/>
              <a:gd name="connsiteY58" fmla="*/ 164124 h 359529"/>
              <a:gd name="connsiteX59" fmla="*/ 135602 w 360000"/>
              <a:gd name="connsiteY59" fmla="*/ 164901 h 359529"/>
              <a:gd name="connsiteX60" fmla="*/ 131697 w 360000"/>
              <a:gd name="connsiteY60" fmla="*/ 169565 h 359529"/>
              <a:gd name="connsiteX61" fmla="*/ 134431 w 360000"/>
              <a:gd name="connsiteY61" fmla="*/ 175006 h 359529"/>
              <a:gd name="connsiteX62" fmla="*/ 142630 w 360000"/>
              <a:gd name="connsiteY62" fmla="*/ 179280 h 359529"/>
              <a:gd name="connsiteX63" fmla="*/ 144583 w 360000"/>
              <a:gd name="connsiteY63" fmla="*/ 180058 h 359529"/>
              <a:gd name="connsiteX64" fmla="*/ 159030 w 360000"/>
              <a:gd name="connsiteY64" fmla="*/ 186665 h 359529"/>
              <a:gd name="connsiteX65" fmla="*/ 175428 w 360000"/>
              <a:gd name="connsiteY65" fmla="*/ 208818 h 359529"/>
              <a:gd name="connsiteX66" fmla="*/ 168790 w 360000"/>
              <a:gd name="connsiteY66" fmla="*/ 234469 h 359529"/>
              <a:gd name="connsiteX67" fmla="*/ 323411 w 360000"/>
              <a:gd name="connsiteY67" fmla="*/ 193660 h 359529"/>
              <a:gd name="connsiteX68" fmla="*/ 306621 w 360000"/>
              <a:gd name="connsiteY68" fmla="*/ 210373 h 359529"/>
              <a:gd name="connsiteX69" fmla="*/ 278899 w 360000"/>
              <a:gd name="connsiteY69" fmla="*/ 210373 h 359529"/>
              <a:gd name="connsiteX70" fmla="*/ 278899 w 360000"/>
              <a:gd name="connsiteY70" fmla="*/ 118652 h 359529"/>
              <a:gd name="connsiteX71" fmla="*/ 241025 w 360000"/>
              <a:gd name="connsiteY71" fmla="*/ 81341 h 359529"/>
              <a:gd name="connsiteX72" fmla="*/ 102023 w 360000"/>
              <a:gd name="connsiteY72" fmla="*/ 81341 h 359529"/>
              <a:gd name="connsiteX73" fmla="*/ 102023 w 360000"/>
              <a:gd name="connsiteY73" fmla="*/ 52970 h 359529"/>
              <a:gd name="connsiteX74" fmla="*/ 118813 w 360000"/>
              <a:gd name="connsiteY74" fmla="*/ 36647 h 359529"/>
              <a:gd name="connsiteX75" fmla="*/ 306621 w 360000"/>
              <a:gd name="connsiteY75" fmla="*/ 36647 h 359529"/>
              <a:gd name="connsiteX76" fmla="*/ 323411 w 360000"/>
              <a:gd name="connsiteY76" fmla="*/ 53359 h 359529"/>
              <a:gd name="connsiteX77" fmla="*/ 323411 w 360000"/>
              <a:gd name="connsiteY77" fmla="*/ 193660 h 35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60000" h="359529">
                <a:moveTo>
                  <a:pt x="307013" y="114"/>
                </a:moveTo>
                <a:lnTo>
                  <a:pt x="119203" y="114"/>
                </a:lnTo>
                <a:cubicBezTo>
                  <a:pt x="89919" y="114"/>
                  <a:pt x="66491" y="23433"/>
                  <a:pt x="66491" y="52582"/>
                </a:cubicBezTo>
                <a:lnTo>
                  <a:pt x="66491" y="80953"/>
                </a:lnTo>
                <a:lnTo>
                  <a:pt x="37988" y="80953"/>
                </a:lnTo>
                <a:cubicBezTo>
                  <a:pt x="17294" y="80953"/>
                  <a:pt x="114" y="97665"/>
                  <a:pt x="114" y="118263"/>
                </a:cubicBezTo>
                <a:lnTo>
                  <a:pt x="114" y="271390"/>
                </a:lnTo>
                <a:cubicBezTo>
                  <a:pt x="114" y="291988"/>
                  <a:pt x="16904" y="309089"/>
                  <a:pt x="37988" y="309089"/>
                </a:cubicBezTo>
                <a:lnTo>
                  <a:pt x="76253" y="309089"/>
                </a:lnTo>
                <a:lnTo>
                  <a:pt x="76253" y="352228"/>
                </a:lnTo>
                <a:cubicBezTo>
                  <a:pt x="76643" y="356504"/>
                  <a:pt x="80157" y="360003"/>
                  <a:pt x="84452" y="359614"/>
                </a:cubicBezTo>
                <a:cubicBezTo>
                  <a:pt x="86405" y="359614"/>
                  <a:pt x="87966" y="358836"/>
                  <a:pt x="89138" y="357670"/>
                </a:cubicBezTo>
                <a:lnTo>
                  <a:pt x="137554" y="309478"/>
                </a:lnTo>
                <a:lnTo>
                  <a:pt x="137945" y="309089"/>
                </a:lnTo>
                <a:lnTo>
                  <a:pt x="241806" y="309089"/>
                </a:lnTo>
                <a:cubicBezTo>
                  <a:pt x="262500" y="309089"/>
                  <a:pt x="279680" y="292377"/>
                  <a:pt x="279680" y="271779"/>
                </a:cubicBezTo>
                <a:lnTo>
                  <a:pt x="279680" y="246128"/>
                </a:lnTo>
                <a:lnTo>
                  <a:pt x="307402" y="246128"/>
                </a:lnTo>
                <a:cubicBezTo>
                  <a:pt x="336687" y="246128"/>
                  <a:pt x="360114" y="222421"/>
                  <a:pt x="360114" y="193660"/>
                </a:cubicBezTo>
                <a:lnTo>
                  <a:pt x="360114" y="52582"/>
                </a:lnTo>
                <a:cubicBezTo>
                  <a:pt x="359723" y="23822"/>
                  <a:pt x="335906" y="114"/>
                  <a:pt x="307013" y="114"/>
                </a:cubicBezTo>
                <a:moveTo>
                  <a:pt x="168790" y="234469"/>
                </a:moveTo>
                <a:cubicBezTo>
                  <a:pt x="164495" y="239909"/>
                  <a:pt x="158249" y="243796"/>
                  <a:pt x="151611" y="245351"/>
                </a:cubicBezTo>
                <a:cubicBezTo>
                  <a:pt x="149659" y="245739"/>
                  <a:pt x="148878" y="246516"/>
                  <a:pt x="149268" y="248460"/>
                </a:cubicBezTo>
                <a:lnTo>
                  <a:pt x="149268" y="257010"/>
                </a:lnTo>
                <a:cubicBezTo>
                  <a:pt x="149659" y="260119"/>
                  <a:pt x="147316" y="262452"/>
                  <a:pt x="144192" y="262840"/>
                </a:cubicBezTo>
                <a:lnTo>
                  <a:pt x="134040" y="262840"/>
                </a:lnTo>
                <a:cubicBezTo>
                  <a:pt x="130916" y="262840"/>
                  <a:pt x="128183" y="260507"/>
                  <a:pt x="128183" y="257399"/>
                </a:cubicBezTo>
                <a:lnTo>
                  <a:pt x="128183" y="250403"/>
                </a:lnTo>
                <a:cubicBezTo>
                  <a:pt x="128183" y="249238"/>
                  <a:pt x="128183" y="248460"/>
                  <a:pt x="127793" y="247293"/>
                </a:cubicBezTo>
                <a:cubicBezTo>
                  <a:pt x="127012" y="246905"/>
                  <a:pt x="125841" y="246905"/>
                  <a:pt x="125060" y="246516"/>
                </a:cubicBezTo>
                <a:cubicBezTo>
                  <a:pt x="119203" y="245739"/>
                  <a:pt x="113346" y="244185"/>
                  <a:pt x="108270" y="241853"/>
                </a:cubicBezTo>
                <a:cubicBezTo>
                  <a:pt x="103585" y="239521"/>
                  <a:pt x="102413" y="237578"/>
                  <a:pt x="103975" y="232525"/>
                </a:cubicBezTo>
                <a:cubicBezTo>
                  <a:pt x="104756" y="229417"/>
                  <a:pt x="105537" y="226307"/>
                  <a:pt x="106708" y="223198"/>
                </a:cubicBezTo>
                <a:cubicBezTo>
                  <a:pt x="107099" y="221644"/>
                  <a:pt x="108270" y="218534"/>
                  <a:pt x="111394" y="218534"/>
                </a:cubicBezTo>
                <a:cubicBezTo>
                  <a:pt x="112956" y="218534"/>
                  <a:pt x="114127" y="218923"/>
                  <a:pt x="115298" y="219700"/>
                </a:cubicBezTo>
                <a:cubicBezTo>
                  <a:pt x="120765" y="222421"/>
                  <a:pt x="126622" y="224364"/>
                  <a:pt x="132869" y="224752"/>
                </a:cubicBezTo>
                <a:cubicBezTo>
                  <a:pt x="136383" y="225141"/>
                  <a:pt x="140288" y="224752"/>
                  <a:pt x="143802" y="223198"/>
                </a:cubicBezTo>
                <a:cubicBezTo>
                  <a:pt x="146145" y="222032"/>
                  <a:pt x="148097" y="220088"/>
                  <a:pt x="148487" y="217368"/>
                </a:cubicBezTo>
                <a:cubicBezTo>
                  <a:pt x="148878" y="214648"/>
                  <a:pt x="147706" y="211927"/>
                  <a:pt x="145364" y="210373"/>
                </a:cubicBezTo>
                <a:cubicBezTo>
                  <a:pt x="143411" y="208818"/>
                  <a:pt x="141459" y="207651"/>
                  <a:pt x="139116" y="206874"/>
                </a:cubicBezTo>
                <a:lnTo>
                  <a:pt x="133259" y="204543"/>
                </a:lnTo>
                <a:cubicBezTo>
                  <a:pt x="128964" y="202989"/>
                  <a:pt x="124279" y="201044"/>
                  <a:pt x="120374" y="198713"/>
                </a:cubicBezTo>
                <a:cubicBezTo>
                  <a:pt x="109051" y="192106"/>
                  <a:pt x="103975" y="183167"/>
                  <a:pt x="104756" y="171896"/>
                </a:cubicBezTo>
                <a:cubicBezTo>
                  <a:pt x="105537" y="158682"/>
                  <a:pt x="112956" y="149355"/>
                  <a:pt x="126231" y="144691"/>
                </a:cubicBezTo>
                <a:cubicBezTo>
                  <a:pt x="129745" y="143525"/>
                  <a:pt x="129745" y="143525"/>
                  <a:pt x="129745" y="139638"/>
                </a:cubicBezTo>
                <a:lnTo>
                  <a:pt x="129745" y="137696"/>
                </a:lnTo>
                <a:lnTo>
                  <a:pt x="129745" y="134197"/>
                </a:lnTo>
                <a:cubicBezTo>
                  <a:pt x="129745" y="129146"/>
                  <a:pt x="131307" y="127590"/>
                  <a:pt x="136383" y="127590"/>
                </a:cubicBezTo>
                <a:lnTo>
                  <a:pt x="140678" y="127590"/>
                </a:lnTo>
                <a:cubicBezTo>
                  <a:pt x="149268" y="127590"/>
                  <a:pt x="150049" y="129146"/>
                  <a:pt x="150049" y="137696"/>
                </a:cubicBezTo>
                <a:cubicBezTo>
                  <a:pt x="150049" y="141971"/>
                  <a:pt x="150049" y="141971"/>
                  <a:pt x="154344" y="142360"/>
                </a:cubicBezTo>
                <a:cubicBezTo>
                  <a:pt x="159030" y="143137"/>
                  <a:pt x="163325" y="144303"/>
                  <a:pt x="167619" y="146245"/>
                </a:cubicBezTo>
                <a:cubicBezTo>
                  <a:pt x="170743" y="147023"/>
                  <a:pt x="172305" y="150521"/>
                  <a:pt x="171133" y="153241"/>
                </a:cubicBezTo>
                <a:lnTo>
                  <a:pt x="171133" y="153630"/>
                </a:lnTo>
                <a:lnTo>
                  <a:pt x="170352" y="156739"/>
                </a:lnTo>
                <a:cubicBezTo>
                  <a:pt x="169571" y="159459"/>
                  <a:pt x="168790" y="161792"/>
                  <a:pt x="168011" y="164512"/>
                </a:cubicBezTo>
                <a:cubicBezTo>
                  <a:pt x="167230" y="166455"/>
                  <a:pt x="166057" y="170731"/>
                  <a:pt x="159811" y="168009"/>
                </a:cubicBezTo>
                <a:cubicBezTo>
                  <a:pt x="153563" y="164901"/>
                  <a:pt x="146925" y="163735"/>
                  <a:pt x="140288" y="164124"/>
                </a:cubicBezTo>
                <a:cubicBezTo>
                  <a:pt x="138726" y="164124"/>
                  <a:pt x="137164" y="164512"/>
                  <a:pt x="135602" y="164901"/>
                </a:cubicBezTo>
                <a:cubicBezTo>
                  <a:pt x="133650" y="165678"/>
                  <a:pt x="132088" y="167621"/>
                  <a:pt x="131697" y="169565"/>
                </a:cubicBezTo>
                <a:cubicBezTo>
                  <a:pt x="131697" y="171896"/>
                  <a:pt x="132478" y="173839"/>
                  <a:pt x="134431" y="175006"/>
                </a:cubicBezTo>
                <a:cubicBezTo>
                  <a:pt x="136773" y="176949"/>
                  <a:pt x="139897" y="178503"/>
                  <a:pt x="142630" y="179280"/>
                </a:cubicBezTo>
                <a:lnTo>
                  <a:pt x="144583" y="180058"/>
                </a:lnTo>
                <a:cubicBezTo>
                  <a:pt x="149659" y="182002"/>
                  <a:pt x="154344" y="184333"/>
                  <a:pt x="159030" y="186665"/>
                </a:cubicBezTo>
                <a:cubicBezTo>
                  <a:pt x="167619" y="191329"/>
                  <a:pt x="173476" y="199101"/>
                  <a:pt x="175428" y="208818"/>
                </a:cubicBezTo>
                <a:cubicBezTo>
                  <a:pt x="176990" y="218145"/>
                  <a:pt x="174647" y="227472"/>
                  <a:pt x="168790" y="234469"/>
                </a:cubicBezTo>
                <a:moveTo>
                  <a:pt x="323411" y="193660"/>
                </a:moveTo>
                <a:cubicBezTo>
                  <a:pt x="323411" y="202989"/>
                  <a:pt x="315992" y="210373"/>
                  <a:pt x="306621" y="210373"/>
                </a:cubicBezTo>
                <a:lnTo>
                  <a:pt x="278899" y="210373"/>
                </a:lnTo>
                <a:lnTo>
                  <a:pt x="278899" y="118652"/>
                </a:lnTo>
                <a:cubicBezTo>
                  <a:pt x="278899" y="98053"/>
                  <a:pt x="262109" y="81341"/>
                  <a:pt x="241025" y="81341"/>
                </a:cubicBezTo>
                <a:lnTo>
                  <a:pt x="102023" y="81341"/>
                </a:lnTo>
                <a:lnTo>
                  <a:pt x="102023" y="52970"/>
                </a:lnTo>
                <a:cubicBezTo>
                  <a:pt x="102023" y="44031"/>
                  <a:pt x="109442" y="36647"/>
                  <a:pt x="118813" y="36647"/>
                </a:cubicBezTo>
                <a:lnTo>
                  <a:pt x="306621" y="36647"/>
                </a:lnTo>
                <a:cubicBezTo>
                  <a:pt x="315992" y="36647"/>
                  <a:pt x="323411" y="44031"/>
                  <a:pt x="323411" y="53359"/>
                </a:cubicBezTo>
                <a:lnTo>
                  <a:pt x="323411" y="193660"/>
                </a:lnTo>
              </a:path>
            </a:pathLst>
          </a:custGeom>
          <a:solidFill>
            <a:schemeClr val="lt1">
              <a:lumMod val="100000"/>
            </a:schemeClr>
          </a:solidFill>
          <a:ln w="1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任意多边形: 形状 75"/>
          <p:cNvSpPr/>
          <p:nvPr>
            <p:custDataLst>
              <p:tags r:id="rId28"/>
            </p:custDataLst>
          </p:nvPr>
        </p:nvSpPr>
        <p:spPr>
          <a:xfrm>
            <a:off x="5139832" y="4890113"/>
            <a:ext cx="332533" cy="359906"/>
          </a:xfrm>
          <a:custGeom>
            <a:avLst/>
            <a:gdLst>
              <a:gd name="connsiteX0" fmla="*/ 313058 w 332620"/>
              <a:gd name="connsiteY0" fmla="*/ 203206 h 360000"/>
              <a:gd name="connsiteX1" fmla="*/ 326752 w 332620"/>
              <a:gd name="connsiteY1" fmla="*/ 209180 h 360000"/>
              <a:gd name="connsiteX2" fmla="*/ 326752 w 332620"/>
              <a:gd name="connsiteY2" fmla="*/ 237063 h 360000"/>
              <a:gd name="connsiteX3" fmla="*/ 209374 w 332620"/>
              <a:gd name="connsiteY3" fmla="*/ 356557 h 360000"/>
              <a:gd name="connsiteX4" fmla="*/ 199592 w 332620"/>
              <a:gd name="connsiteY4" fmla="*/ 358549 h 360000"/>
              <a:gd name="connsiteX5" fmla="*/ 183941 w 332620"/>
              <a:gd name="connsiteY5" fmla="*/ 352574 h 360000"/>
              <a:gd name="connsiteX6" fmla="*/ 136989 w 332620"/>
              <a:gd name="connsiteY6" fmla="*/ 302785 h 360000"/>
              <a:gd name="connsiteX7" fmla="*/ 136989 w 332620"/>
              <a:gd name="connsiteY7" fmla="*/ 274903 h 360000"/>
              <a:gd name="connsiteX8" fmla="*/ 164378 w 332620"/>
              <a:gd name="connsiteY8" fmla="*/ 274903 h 360000"/>
              <a:gd name="connsiteX9" fmla="*/ 199592 w 332620"/>
              <a:gd name="connsiteY9" fmla="*/ 310752 h 360000"/>
              <a:gd name="connsiteX10" fmla="*/ 299364 w 332620"/>
              <a:gd name="connsiteY10" fmla="*/ 209180 h 360000"/>
              <a:gd name="connsiteX11" fmla="*/ 313058 w 332620"/>
              <a:gd name="connsiteY11" fmla="*/ 203206 h 360000"/>
              <a:gd name="connsiteX12" fmla="*/ 97816 w 332620"/>
              <a:gd name="connsiteY12" fmla="*/ 59747 h 360000"/>
              <a:gd name="connsiteX13" fmla="*/ 78252 w 332620"/>
              <a:gd name="connsiteY13" fmla="*/ 79663 h 360000"/>
              <a:gd name="connsiteX14" fmla="*/ 156505 w 332620"/>
              <a:gd name="connsiteY14" fmla="*/ 159326 h 360000"/>
              <a:gd name="connsiteX15" fmla="*/ 234758 w 332620"/>
              <a:gd name="connsiteY15" fmla="*/ 79663 h 360000"/>
              <a:gd name="connsiteX16" fmla="*/ 215195 w 332620"/>
              <a:gd name="connsiteY16" fmla="*/ 59747 h 360000"/>
              <a:gd name="connsiteX17" fmla="*/ 195631 w 332620"/>
              <a:gd name="connsiteY17" fmla="*/ 79663 h 360000"/>
              <a:gd name="connsiteX18" fmla="*/ 156505 w 332620"/>
              <a:gd name="connsiteY18" fmla="*/ 119495 h 360000"/>
              <a:gd name="connsiteX19" fmla="*/ 117379 w 332620"/>
              <a:gd name="connsiteY19" fmla="*/ 79663 h 360000"/>
              <a:gd name="connsiteX20" fmla="*/ 97816 w 332620"/>
              <a:gd name="connsiteY20" fmla="*/ 59747 h 360000"/>
              <a:gd name="connsiteX21" fmla="*/ 58689 w 332620"/>
              <a:gd name="connsiteY21" fmla="*/ 0 h 360000"/>
              <a:gd name="connsiteX22" fmla="*/ 254321 w 332620"/>
              <a:gd name="connsiteY22" fmla="*/ 0 h 360000"/>
              <a:gd name="connsiteX23" fmla="*/ 313010 w 332620"/>
              <a:gd name="connsiteY23" fmla="*/ 59747 h 360000"/>
              <a:gd name="connsiteX24" fmla="*/ 313600 w 332620"/>
              <a:gd name="connsiteY24" fmla="*/ 179297 h 360000"/>
              <a:gd name="connsiteX25" fmla="*/ 197983 w 332620"/>
              <a:gd name="connsiteY25" fmla="*/ 292086 h 360000"/>
              <a:gd name="connsiteX26" fmla="*/ 168843 w 332620"/>
              <a:gd name="connsiteY26" fmla="*/ 263397 h 360000"/>
              <a:gd name="connsiteX27" fmla="*/ 124387 w 332620"/>
              <a:gd name="connsiteY27" fmla="*/ 263397 h 360000"/>
              <a:gd name="connsiteX28" fmla="*/ 124387 w 332620"/>
              <a:gd name="connsiteY28" fmla="*/ 307058 h 360000"/>
              <a:gd name="connsiteX29" fmla="*/ 171500 w 332620"/>
              <a:gd name="connsiteY29" fmla="*/ 360000 h 360000"/>
              <a:gd name="connsiteX30" fmla="*/ 58689 w 332620"/>
              <a:gd name="connsiteY30" fmla="*/ 358485 h 360000"/>
              <a:gd name="connsiteX31" fmla="*/ 0 w 332620"/>
              <a:gd name="connsiteY31" fmla="*/ 298737 h 360000"/>
              <a:gd name="connsiteX32" fmla="*/ 0 w 332620"/>
              <a:gd name="connsiteY32" fmla="*/ 59747 h 360000"/>
              <a:gd name="connsiteX33" fmla="*/ 58689 w 332620"/>
              <a:gd name="connsiteY33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2620" h="360000">
                <a:moveTo>
                  <a:pt x="313058" y="203206"/>
                </a:moveTo>
                <a:cubicBezTo>
                  <a:pt x="317949" y="203206"/>
                  <a:pt x="322840" y="205197"/>
                  <a:pt x="326752" y="209180"/>
                </a:cubicBezTo>
                <a:cubicBezTo>
                  <a:pt x="334577" y="217148"/>
                  <a:pt x="334577" y="229097"/>
                  <a:pt x="326752" y="237063"/>
                </a:cubicBezTo>
                <a:lnTo>
                  <a:pt x="209374" y="356557"/>
                </a:lnTo>
                <a:lnTo>
                  <a:pt x="199592" y="358549"/>
                </a:lnTo>
                <a:cubicBezTo>
                  <a:pt x="193722" y="358549"/>
                  <a:pt x="187853" y="356557"/>
                  <a:pt x="183941" y="352574"/>
                </a:cubicBezTo>
                <a:lnTo>
                  <a:pt x="136989" y="302785"/>
                </a:lnTo>
                <a:cubicBezTo>
                  <a:pt x="129164" y="294819"/>
                  <a:pt x="129164" y="282869"/>
                  <a:pt x="136989" y="274903"/>
                </a:cubicBezTo>
                <a:cubicBezTo>
                  <a:pt x="144815" y="266936"/>
                  <a:pt x="156552" y="266936"/>
                  <a:pt x="164378" y="274903"/>
                </a:cubicBezTo>
                <a:lnTo>
                  <a:pt x="199592" y="310752"/>
                </a:lnTo>
                <a:lnTo>
                  <a:pt x="299364" y="209180"/>
                </a:lnTo>
                <a:cubicBezTo>
                  <a:pt x="303277" y="205197"/>
                  <a:pt x="308168" y="203206"/>
                  <a:pt x="313058" y="203206"/>
                </a:cubicBezTo>
                <a:close/>
                <a:moveTo>
                  <a:pt x="97816" y="59747"/>
                </a:moveTo>
                <a:cubicBezTo>
                  <a:pt x="86078" y="59747"/>
                  <a:pt x="78252" y="67714"/>
                  <a:pt x="78252" y="79663"/>
                </a:cubicBezTo>
                <a:cubicBezTo>
                  <a:pt x="78252" y="123478"/>
                  <a:pt x="113466" y="159326"/>
                  <a:pt x="156505" y="159326"/>
                </a:cubicBezTo>
                <a:cubicBezTo>
                  <a:pt x="199545" y="159326"/>
                  <a:pt x="234758" y="123478"/>
                  <a:pt x="234758" y="79663"/>
                </a:cubicBezTo>
                <a:cubicBezTo>
                  <a:pt x="234758" y="67714"/>
                  <a:pt x="226933" y="59747"/>
                  <a:pt x="215195" y="59747"/>
                </a:cubicBezTo>
                <a:cubicBezTo>
                  <a:pt x="203457" y="59747"/>
                  <a:pt x="195631" y="67714"/>
                  <a:pt x="195631" y="79663"/>
                </a:cubicBezTo>
                <a:cubicBezTo>
                  <a:pt x="195631" y="101571"/>
                  <a:pt x="178024" y="119495"/>
                  <a:pt x="156505" y="119495"/>
                </a:cubicBezTo>
                <a:cubicBezTo>
                  <a:pt x="134985" y="119495"/>
                  <a:pt x="117379" y="101571"/>
                  <a:pt x="117379" y="79663"/>
                </a:cubicBezTo>
                <a:cubicBezTo>
                  <a:pt x="117379" y="67714"/>
                  <a:pt x="109554" y="59747"/>
                  <a:pt x="97816" y="59747"/>
                </a:cubicBezTo>
                <a:close/>
                <a:moveTo>
                  <a:pt x="58689" y="0"/>
                </a:moveTo>
                <a:lnTo>
                  <a:pt x="254321" y="0"/>
                </a:lnTo>
                <a:cubicBezTo>
                  <a:pt x="287578" y="0"/>
                  <a:pt x="313010" y="25890"/>
                  <a:pt x="313010" y="59747"/>
                </a:cubicBezTo>
                <a:lnTo>
                  <a:pt x="313600" y="179297"/>
                </a:lnTo>
                <a:lnTo>
                  <a:pt x="197983" y="292086"/>
                </a:lnTo>
                <a:lnTo>
                  <a:pt x="168843" y="263397"/>
                </a:lnTo>
                <a:cubicBezTo>
                  <a:pt x="156414" y="250922"/>
                  <a:pt x="136817" y="250922"/>
                  <a:pt x="124387" y="263397"/>
                </a:cubicBezTo>
                <a:cubicBezTo>
                  <a:pt x="111957" y="275871"/>
                  <a:pt x="111957" y="294584"/>
                  <a:pt x="124387" y="307058"/>
                </a:cubicBezTo>
                <a:lnTo>
                  <a:pt x="171500" y="360000"/>
                </a:lnTo>
                <a:lnTo>
                  <a:pt x="58689" y="358485"/>
                </a:lnTo>
                <a:cubicBezTo>
                  <a:pt x="25432" y="358485"/>
                  <a:pt x="0" y="332595"/>
                  <a:pt x="0" y="298737"/>
                </a:cubicBezTo>
                <a:lnTo>
                  <a:pt x="0" y="59747"/>
                </a:lnTo>
                <a:cubicBezTo>
                  <a:pt x="0" y="25890"/>
                  <a:pt x="25432" y="0"/>
                  <a:pt x="58689" y="0"/>
                </a:cubicBezTo>
                <a:close/>
              </a:path>
            </a:pathLst>
          </a:custGeom>
          <a:solidFill>
            <a:schemeClr val="lt1">
              <a:lumMod val="100000"/>
            </a:schemeClr>
          </a:solidFill>
          <a:ln w="125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任意多边形: 形状 70"/>
          <p:cNvSpPr/>
          <p:nvPr>
            <p:custDataLst>
              <p:tags r:id="rId29"/>
            </p:custDataLst>
          </p:nvPr>
        </p:nvSpPr>
        <p:spPr>
          <a:xfrm>
            <a:off x="6686278" y="4890001"/>
            <a:ext cx="359906" cy="359906"/>
          </a:xfrm>
          <a:custGeom>
            <a:avLst/>
            <a:gdLst>
              <a:gd name="connsiteX0" fmla="*/ 347746 w 360000"/>
              <a:gd name="connsiteY0" fmla="*/ 334246 h 360000"/>
              <a:gd name="connsiteX1" fmla="*/ 360114 w 360000"/>
              <a:gd name="connsiteY1" fmla="*/ 347746 h 360000"/>
              <a:gd name="connsiteX2" fmla="*/ 347746 w 360000"/>
              <a:gd name="connsiteY2" fmla="*/ 360114 h 360000"/>
              <a:gd name="connsiteX3" fmla="*/ 12457 w 360000"/>
              <a:gd name="connsiteY3" fmla="*/ 360114 h 360000"/>
              <a:gd name="connsiteX4" fmla="*/ 114 w 360000"/>
              <a:gd name="connsiteY4" fmla="*/ 346614 h 360000"/>
              <a:gd name="connsiteX5" fmla="*/ 12483 w 360000"/>
              <a:gd name="connsiteY5" fmla="*/ 334246 h 360000"/>
              <a:gd name="connsiteX6" fmla="*/ 31614 w 360000"/>
              <a:gd name="connsiteY6" fmla="*/ 334246 h 360000"/>
              <a:gd name="connsiteX7" fmla="*/ 31614 w 360000"/>
              <a:gd name="connsiteY7" fmla="*/ 18114 h 360000"/>
              <a:gd name="connsiteX8" fmla="*/ 49614 w 360000"/>
              <a:gd name="connsiteY8" fmla="*/ 114 h 360000"/>
              <a:gd name="connsiteX9" fmla="*/ 214983 w 360000"/>
              <a:gd name="connsiteY9" fmla="*/ 114 h 360000"/>
              <a:gd name="connsiteX10" fmla="*/ 232983 w 360000"/>
              <a:gd name="connsiteY10" fmla="*/ 18114 h 360000"/>
              <a:gd name="connsiteX11" fmla="*/ 232983 w 360000"/>
              <a:gd name="connsiteY11" fmla="*/ 118245 h 360000"/>
              <a:gd name="connsiteX12" fmla="*/ 303877 w 360000"/>
              <a:gd name="connsiteY12" fmla="*/ 140745 h 360000"/>
              <a:gd name="connsiteX13" fmla="*/ 328614 w 360000"/>
              <a:gd name="connsiteY13" fmla="*/ 174483 h 360000"/>
              <a:gd name="connsiteX14" fmla="*/ 328614 w 360000"/>
              <a:gd name="connsiteY14" fmla="*/ 334246 h 360000"/>
              <a:gd name="connsiteX15" fmla="*/ 347746 w 360000"/>
              <a:gd name="connsiteY15" fmla="*/ 334246 h 360000"/>
              <a:gd name="connsiteX16" fmla="*/ 148614 w 360000"/>
              <a:gd name="connsiteY16" fmla="*/ 75457 h 360000"/>
              <a:gd name="connsiteX17" fmla="*/ 148614 w 360000"/>
              <a:gd name="connsiteY17" fmla="*/ 106957 h 360000"/>
              <a:gd name="connsiteX18" fmla="*/ 199245 w 360000"/>
              <a:gd name="connsiteY18" fmla="*/ 106957 h 360000"/>
              <a:gd name="connsiteX19" fmla="*/ 199245 w 360000"/>
              <a:gd name="connsiteY19" fmla="*/ 75483 h 360000"/>
              <a:gd name="connsiteX20" fmla="*/ 148614 w 360000"/>
              <a:gd name="connsiteY20" fmla="*/ 75483 h 360000"/>
              <a:gd name="connsiteX21" fmla="*/ 148614 w 360000"/>
              <a:gd name="connsiteY21" fmla="*/ 75483 h 360000"/>
              <a:gd name="connsiteX22" fmla="*/ 148614 w 360000"/>
              <a:gd name="connsiteY22" fmla="*/ 75457 h 360000"/>
              <a:gd name="connsiteX23" fmla="*/ 115983 w 360000"/>
              <a:gd name="connsiteY23" fmla="*/ 274588 h 360000"/>
              <a:gd name="connsiteX24" fmla="*/ 115983 w 360000"/>
              <a:gd name="connsiteY24" fmla="*/ 243114 h 360000"/>
              <a:gd name="connsiteX25" fmla="*/ 65377 w 360000"/>
              <a:gd name="connsiteY25" fmla="*/ 243114 h 360000"/>
              <a:gd name="connsiteX26" fmla="*/ 65377 w 360000"/>
              <a:gd name="connsiteY26" fmla="*/ 274614 h 360000"/>
              <a:gd name="connsiteX27" fmla="*/ 115983 w 360000"/>
              <a:gd name="connsiteY27" fmla="*/ 274614 h 360000"/>
              <a:gd name="connsiteX28" fmla="*/ 115983 w 360000"/>
              <a:gd name="connsiteY28" fmla="*/ 274614 h 360000"/>
              <a:gd name="connsiteX29" fmla="*/ 115983 w 360000"/>
              <a:gd name="connsiteY29" fmla="*/ 274588 h 360000"/>
              <a:gd name="connsiteX30" fmla="*/ 65377 w 360000"/>
              <a:gd name="connsiteY30" fmla="*/ 191351 h 360000"/>
              <a:gd name="connsiteX31" fmla="*/ 115983 w 360000"/>
              <a:gd name="connsiteY31" fmla="*/ 191351 h 360000"/>
              <a:gd name="connsiteX32" fmla="*/ 115983 w 360000"/>
              <a:gd name="connsiteY32" fmla="*/ 159877 h 360000"/>
              <a:gd name="connsiteX33" fmla="*/ 65377 w 360000"/>
              <a:gd name="connsiteY33" fmla="*/ 159877 h 360000"/>
              <a:gd name="connsiteX34" fmla="*/ 65377 w 360000"/>
              <a:gd name="connsiteY34" fmla="*/ 191403 h 360000"/>
              <a:gd name="connsiteX35" fmla="*/ 65377 w 360000"/>
              <a:gd name="connsiteY35" fmla="*/ 191351 h 360000"/>
              <a:gd name="connsiteX36" fmla="*/ 65377 w 360000"/>
              <a:gd name="connsiteY36" fmla="*/ 107008 h 360000"/>
              <a:gd name="connsiteX37" fmla="*/ 115983 w 360000"/>
              <a:gd name="connsiteY37" fmla="*/ 107008 h 360000"/>
              <a:gd name="connsiteX38" fmla="*/ 115983 w 360000"/>
              <a:gd name="connsiteY38" fmla="*/ 75457 h 360000"/>
              <a:gd name="connsiteX39" fmla="*/ 65377 w 360000"/>
              <a:gd name="connsiteY39" fmla="*/ 75457 h 360000"/>
              <a:gd name="connsiteX40" fmla="*/ 65377 w 360000"/>
              <a:gd name="connsiteY40" fmla="*/ 106957 h 360000"/>
              <a:gd name="connsiteX41" fmla="*/ 65377 w 360000"/>
              <a:gd name="connsiteY41" fmla="*/ 107008 h 360000"/>
              <a:gd name="connsiteX42" fmla="*/ 148614 w 360000"/>
              <a:gd name="connsiteY42" fmla="*/ 158745 h 360000"/>
              <a:gd name="connsiteX43" fmla="*/ 148614 w 360000"/>
              <a:gd name="connsiteY43" fmla="*/ 191377 h 360000"/>
              <a:gd name="connsiteX44" fmla="*/ 199245 w 360000"/>
              <a:gd name="connsiteY44" fmla="*/ 191377 h 360000"/>
              <a:gd name="connsiteX45" fmla="*/ 199245 w 360000"/>
              <a:gd name="connsiteY45" fmla="*/ 158720 h 360000"/>
              <a:gd name="connsiteX46" fmla="*/ 148614 w 360000"/>
              <a:gd name="connsiteY46" fmla="*/ 158720 h 360000"/>
              <a:gd name="connsiteX47" fmla="*/ 148614 w 360000"/>
              <a:gd name="connsiteY47" fmla="*/ 158720 h 360000"/>
              <a:gd name="connsiteX48" fmla="*/ 148614 w 360000"/>
              <a:gd name="connsiteY48" fmla="*/ 158745 h 360000"/>
              <a:gd name="connsiteX49" fmla="*/ 200377 w 360000"/>
              <a:gd name="connsiteY49" fmla="*/ 274614 h 360000"/>
              <a:gd name="connsiteX50" fmla="*/ 200377 w 360000"/>
              <a:gd name="connsiteY50" fmla="*/ 243114 h 360000"/>
              <a:gd name="connsiteX51" fmla="*/ 149720 w 360000"/>
              <a:gd name="connsiteY51" fmla="*/ 243114 h 360000"/>
              <a:gd name="connsiteX52" fmla="*/ 149720 w 360000"/>
              <a:gd name="connsiteY52" fmla="*/ 274614 h 360000"/>
              <a:gd name="connsiteX53" fmla="*/ 200377 w 360000"/>
              <a:gd name="connsiteY53" fmla="*/ 274614 h 360000"/>
              <a:gd name="connsiteX54" fmla="*/ 200377 w 360000"/>
              <a:gd name="connsiteY54" fmla="*/ 274614 h 360000"/>
              <a:gd name="connsiteX55" fmla="*/ 254377 w 360000"/>
              <a:gd name="connsiteY55" fmla="*/ 311746 h 360000"/>
              <a:gd name="connsiteX56" fmla="*/ 280246 w 360000"/>
              <a:gd name="connsiteY56" fmla="*/ 311746 h 360000"/>
              <a:gd name="connsiteX57" fmla="*/ 280246 w 360000"/>
              <a:gd name="connsiteY57" fmla="*/ 259983 h 360000"/>
              <a:gd name="connsiteX58" fmla="*/ 254377 w 360000"/>
              <a:gd name="connsiteY58" fmla="*/ 259983 h 360000"/>
              <a:gd name="connsiteX59" fmla="*/ 254377 w 360000"/>
              <a:gd name="connsiteY59" fmla="*/ 311746 h 360000"/>
              <a:gd name="connsiteX60" fmla="*/ 254377 w 360000"/>
              <a:gd name="connsiteY60" fmla="*/ 236377 h 360000"/>
              <a:gd name="connsiteX61" fmla="*/ 280246 w 360000"/>
              <a:gd name="connsiteY61" fmla="*/ 236377 h 360000"/>
              <a:gd name="connsiteX62" fmla="*/ 280246 w 360000"/>
              <a:gd name="connsiteY62" fmla="*/ 184614 h 360000"/>
              <a:gd name="connsiteX63" fmla="*/ 254377 w 360000"/>
              <a:gd name="connsiteY63" fmla="*/ 184614 h 360000"/>
              <a:gd name="connsiteX64" fmla="*/ 254377 w 360000"/>
              <a:gd name="connsiteY64" fmla="*/ 236377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60000" h="360000">
                <a:moveTo>
                  <a:pt x="347746" y="334246"/>
                </a:moveTo>
                <a:cubicBezTo>
                  <a:pt x="354483" y="334246"/>
                  <a:pt x="360114" y="339851"/>
                  <a:pt x="360114" y="347746"/>
                </a:cubicBezTo>
                <a:cubicBezTo>
                  <a:pt x="360045" y="354547"/>
                  <a:pt x="354547" y="360045"/>
                  <a:pt x="347746" y="360114"/>
                </a:cubicBezTo>
                <a:lnTo>
                  <a:pt x="12457" y="360114"/>
                </a:lnTo>
                <a:cubicBezTo>
                  <a:pt x="5771" y="360114"/>
                  <a:pt x="114" y="354483"/>
                  <a:pt x="114" y="346614"/>
                </a:cubicBezTo>
                <a:cubicBezTo>
                  <a:pt x="114" y="339851"/>
                  <a:pt x="5745" y="334246"/>
                  <a:pt x="12483" y="334246"/>
                </a:cubicBezTo>
                <a:lnTo>
                  <a:pt x="31614" y="334246"/>
                </a:lnTo>
                <a:lnTo>
                  <a:pt x="31614" y="18114"/>
                </a:lnTo>
                <a:cubicBezTo>
                  <a:pt x="31614" y="7983"/>
                  <a:pt x="39483" y="114"/>
                  <a:pt x="49614" y="114"/>
                </a:cubicBezTo>
                <a:lnTo>
                  <a:pt x="214983" y="114"/>
                </a:lnTo>
                <a:cubicBezTo>
                  <a:pt x="225114" y="114"/>
                  <a:pt x="232983" y="7983"/>
                  <a:pt x="232983" y="18114"/>
                </a:cubicBezTo>
                <a:lnTo>
                  <a:pt x="232983" y="118245"/>
                </a:lnTo>
                <a:lnTo>
                  <a:pt x="303877" y="140745"/>
                </a:lnTo>
                <a:cubicBezTo>
                  <a:pt x="318483" y="145245"/>
                  <a:pt x="328614" y="158745"/>
                  <a:pt x="328614" y="174483"/>
                </a:cubicBezTo>
                <a:lnTo>
                  <a:pt x="328614" y="334246"/>
                </a:lnTo>
                <a:lnTo>
                  <a:pt x="347746" y="334246"/>
                </a:lnTo>
                <a:moveTo>
                  <a:pt x="148614" y="75457"/>
                </a:moveTo>
                <a:lnTo>
                  <a:pt x="148614" y="106957"/>
                </a:lnTo>
                <a:lnTo>
                  <a:pt x="199245" y="106957"/>
                </a:lnTo>
                <a:lnTo>
                  <a:pt x="199245" y="75483"/>
                </a:lnTo>
                <a:lnTo>
                  <a:pt x="148614" y="75483"/>
                </a:lnTo>
                <a:cubicBezTo>
                  <a:pt x="149745" y="74351"/>
                  <a:pt x="148614" y="74351"/>
                  <a:pt x="148614" y="75483"/>
                </a:cubicBezTo>
                <a:lnTo>
                  <a:pt x="148614" y="75457"/>
                </a:lnTo>
                <a:moveTo>
                  <a:pt x="115983" y="274588"/>
                </a:moveTo>
                <a:lnTo>
                  <a:pt x="115983" y="243114"/>
                </a:lnTo>
                <a:lnTo>
                  <a:pt x="65377" y="243114"/>
                </a:lnTo>
                <a:lnTo>
                  <a:pt x="65377" y="274614"/>
                </a:lnTo>
                <a:lnTo>
                  <a:pt x="115983" y="274614"/>
                </a:lnTo>
                <a:cubicBezTo>
                  <a:pt x="115983" y="275746"/>
                  <a:pt x="115983" y="274614"/>
                  <a:pt x="115983" y="274614"/>
                </a:cubicBezTo>
                <a:lnTo>
                  <a:pt x="115983" y="274588"/>
                </a:lnTo>
                <a:moveTo>
                  <a:pt x="65377" y="191351"/>
                </a:moveTo>
                <a:lnTo>
                  <a:pt x="115983" y="191351"/>
                </a:lnTo>
                <a:lnTo>
                  <a:pt x="115983" y="159877"/>
                </a:lnTo>
                <a:lnTo>
                  <a:pt x="65377" y="159877"/>
                </a:lnTo>
                <a:lnTo>
                  <a:pt x="65377" y="191403"/>
                </a:lnTo>
                <a:lnTo>
                  <a:pt x="65377" y="191351"/>
                </a:lnTo>
                <a:moveTo>
                  <a:pt x="65377" y="107008"/>
                </a:moveTo>
                <a:lnTo>
                  <a:pt x="115983" y="107008"/>
                </a:lnTo>
                <a:lnTo>
                  <a:pt x="115983" y="75457"/>
                </a:lnTo>
                <a:lnTo>
                  <a:pt x="65377" y="75457"/>
                </a:lnTo>
                <a:lnTo>
                  <a:pt x="65377" y="106957"/>
                </a:lnTo>
                <a:lnTo>
                  <a:pt x="65377" y="107008"/>
                </a:lnTo>
                <a:moveTo>
                  <a:pt x="148614" y="158745"/>
                </a:moveTo>
                <a:lnTo>
                  <a:pt x="148614" y="191377"/>
                </a:lnTo>
                <a:lnTo>
                  <a:pt x="199245" y="191377"/>
                </a:lnTo>
                <a:lnTo>
                  <a:pt x="199245" y="158720"/>
                </a:lnTo>
                <a:lnTo>
                  <a:pt x="148614" y="158720"/>
                </a:lnTo>
                <a:cubicBezTo>
                  <a:pt x="149745" y="158720"/>
                  <a:pt x="148614" y="158720"/>
                  <a:pt x="148614" y="158720"/>
                </a:cubicBezTo>
                <a:lnTo>
                  <a:pt x="148614" y="158745"/>
                </a:lnTo>
                <a:moveTo>
                  <a:pt x="200377" y="274614"/>
                </a:moveTo>
                <a:lnTo>
                  <a:pt x="200377" y="243114"/>
                </a:lnTo>
                <a:lnTo>
                  <a:pt x="149720" y="243114"/>
                </a:lnTo>
                <a:lnTo>
                  <a:pt x="149720" y="274614"/>
                </a:lnTo>
                <a:lnTo>
                  <a:pt x="200377" y="274614"/>
                </a:lnTo>
                <a:cubicBezTo>
                  <a:pt x="200377" y="275746"/>
                  <a:pt x="200377" y="274614"/>
                  <a:pt x="200377" y="274614"/>
                </a:cubicBezTo>
                <a:moveTo>
                  <a:pt x="254377" y="311746"/>
                </a:moveTo>
                <a:lnTo>
                  <a:pt x="280246" y="311746"/>
                </a:lnTo>
                <a:lnTo>
                  <a:pt x="280246" y="259983"/>
                </a:lnTo>
                <a:lnTo>
                  <a:pt x="254377" y="259983"/>
                </a:lnTo>
                <a:lnTo>
                  <a:pt x="254377" y="311746"/>
                </a:lnTo>
                <a:moveTo>
                  <a:pt x="254377" y="236377"/>
                </a:moveTo>
                <a:lnTo>
                  <a:pt x="280246" y="236377"/>
                </a:lnTo>
                <a:lnTo>
                  <a:pt x="280246" y="184614"/>
                </a:lnTo>
                <a:lnTo>
                  <a:pt x="254377" y="184614"/>
                </a:lnTo>
                <a:lnTo>
                  <a:pt x="254377" y="236377"/>
                </a:lnTo>
              </a:path>
            </a:pathLst>
          </a:custGeom>
          <a:solidFill>
            <a:schemeClr val="lt1">
              <a:lumMod val="100000"/>
            </a:schemeClr>
          </a:solidFill>
          <a:ln w="125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E21A800-6BCD-A4F0-BFEC-B665C804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2024/2025                  KLARA OMERZEL</a:t>
            </a:r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89F830E-9142-F8FD-AEA1-AE257A1C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47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4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>
            <p:custDataLst>
              <p:tags r:id="rId2"/>
            </p:custDataLst>
          </p:nvPr>
        </p:nvSpPr>
        <p:spPr>
          <a:xfrm flipH="1">
            <a:off x="11677415" y="5708462"/>
            <a:ext cx="511410" cy="1148645"/>
          </a:xfrm>
          <a:custGeom>
            <a:avLst/>
            <a:gdLst>
              <a:gd name="it" fmla="*/ h 7 12"/>
              <a:gd name="ir" fmla="*/ w 7 12"/>
              <a:gd name="ib" fmla="*/ h 11 12"/>
            </a:gdLst>
            <a:ahLst/>
            <a:cxnLst>
              <a:cxn ang="3">
                <a:pos x="l" y="t"/>
              </a:cxn>
              <a:cxn ang="cd2">
                <a:pos x="l" y="vc"/>
              </a:cxn>
              <a:cxn ang="cd4">
                <a:pos x="l" y="b"/>
              </a:cxn>
              <a:cxn ang="cd4">
                <a:pos x="hc" y="b"/>
              </a:cxn>
              <a:cxn ang="cd4">
                <a:pos x="r" y="b"/>
              </a:cxn>
              <a:cxn ang="0">
                <a:pos x="hc" y="vc"/>
              </a:cxn>
            </a:cxnLst>
            <a:rect l="l" t="t" r="r" b="b"/>
            <a:pathLst>
              <a:path w="806" h="1809">
                <a:moveTo>
                  <a:pt x="0" y="0"/>
                </a:moveTo>
                <a:lnTo>
                  <a:pt x="806" y="1809"/>
                </a:lnTo>
                <a:lnTo>
                  <a:pt x="0" y="18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图片 10" descr="C:\Users\rac32\OneDrive\Desktop\klara 6.pngklara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rcRect l="17261" r="17261"/>
          <a:stretch>
            <a:fillRect/>
          </a:stretch>
        </p:blipFill>
        <p:spPr>
          <a:xfrm>
            <a:off x="370108" y="1068685"/>
            <a:ext cx="4328303" cy="4810142"/>
          </a:xfrm>
          <a:custGeom>
            <a:avLst/>
            <a:gdLst>
              <a:gd name="connsiteX0" fmla="*/ 4524548 w 6414770"/>
              <a:gd name="connsiteY0" fmla="*/ 3601085 h 6857365"/>
              <a:gd name="connsiteX1" fmla="*/ 1753918 w 6414770"/>
              <a:gd name="connsiteY1" fmla="*/ 3601085 h 6857365"/>
              <a:gd name="connsiteX2" fmla="*/ 3342125 w 6414770"/>
              <a:gd name="connsiteY2" fmla="*/ 6857365 h 6857365"/>
              <a:gd name="connsiteX3" fmla="*/ 6112755 w 6414770"/>
              <a:gd name="connsiteY3" fmla="*/ 6857365 h 6857365"/>
              <a:gd name="connsiteX4" fmla="*/ 2768523 w 6414770"/>
              <a:gd name="connsiteY4" fmla="*/ 0 h 6857365"/>
              <a:gd name="connsiteX5" fmla="*/ 0 w 6414770"/>
              <a:gd name="connsiteY5" fmla="*/ 0 h 6857365"/>
              <a:gd name="connsiteX6" fmla="*/ 0 w 6414770"/>
              <a:gd name="connsiteY6" fmla="*/ 5080 h 6857365"/>
              <a:gd name="connsiteX7" fmla="*/ 1640159 w 6414770"/>
              <a:gd name="connsiteY7" fmla="*/ 3367405 h 6857365"/>
              <a:gd name="connsiteX8" fmla="*/ 4410587 w 6414770"/>
              <a:gd name="connsiteY8" fmla="*/ 3367405 h 6857365"/>
              <a:gd name="connsiteX9" fmla="*/ 5389933 w 6414770"/>
              <a:gd name="connsiteY9" fmla="*/ 0 h 6857365"/>
              <a:gd name="connsiteX10" fmla="*/ 3056429 w 6414770"/>
              <a:gd name="connsiteY10" fmla="*/ 0 h 6857365"/>
              <a:gd name="connsiteX11" fmla="*/ 6400801 w 6414770"/>
              <a:gd name="connsiteY11" fmla="*/ 6857365 h 6857365"/>
              <a:gd name="connsiteX12" fmla="*/ 6414770 w 6414770"/>
              <a:gd name="connsiteY12" fmla="*/ 6857365 h 6857365"/>
              <a:gd name="connsiteX13" fmla="*/ 6414770 w 6414770"/>
              <a:gd name="connsiteY13" fmla="*/ 2100580 h 685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14770" h="6857365">
                <a:moveTo>
                  <a:pt x="4524548" y="3601085"/>
                </a:moveTo>
                <a:lnTo>
                  <a:pt x="1753918" y="3601085"/>
                </a:lnTo>
                <a:lnTo>
                  <a:pt x="3342125" y="6857365"/>
                </a:lnTo>
                <a:lnTo>
                  <a:pt x="6112755" y="6857365"/>
                </a:lnTo>
                <a:close/>
                <a:moveTo>
                  <a:pt x="2768523" y="0"/>
                </a:moveTo>
                <a:lnTo>
                  <a:pt x="0" y="0"/>
                </a:lnTo>
                <a:lnTo>
                  <a:pt x="0" y="5080"/>
                </a:lnTo>
                <a:lnTo>
                  <a:pt x="1640159" y="3367405"/>
                </a:lnTo>
                <a:lnTo>
                  <a:pt x="4410587" y="3367405"/>
                </a:lnTo>
                <a:close/>
                <a:moveTo>
                  <a:pt x="5389933" y="0"/>
                </a:moveTo>
                <a:lnTo>
                  <a:pt x="3056429" y="0"/>
                </a:lnTo>
                <a:lnTo>
                  <a:pt x="6400801" y="6857365"/>
                </a:lnTo>
                <a:lnTo>
                  <a:pt x="6414770" y="6857365"/>
                </a:lnTo>
                <a:lnTo>
                  <a:pt x="6414770" y="2100580"/>
                </a:lnTo>
                <a:close/>
              </a:path>
            </a:pathLst>
          </a:custGeom>
          <a:ln w="9525" cap="flat" cmpd="sng" algn="ctr">
            <a:solidFill>
              <a:schemeClr val="accent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2" name="任意多边形 13"/>
          <p:cNvSpPr/>
          <p:nvPr>
            <p:custDataLst>
              <p:tags r:id="rId4"/>
            </p:custDataLst>
          </p:nvPr>
        </p:nvSpPr>
        <p:spPr>
          <a:xfrm>
            <a:off x="1974336" y="-100045"/>
            <a:ext cx="3357466" cy="68555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89" h="10799">
                <a:moveTo>
                  <a:pt x="1614" y="0"/>
                </a:moveTo>
                <a:lnTo>
                  <a:pt x="5289" y="0"/>
                </a:lnTo>
                <a:lnTo>
                  <a:pt x="22" y="10799"/>
                </a:lnTo>
                <a:lnTo>
                  <a:pt x="0" y="10799"/>
                </a:lnTo>
                <a:lnTo>
                  <a:pt x="0" y="3308"/>
                </a:lnTo>
                <a:lnTo>
                  <a:pt x="1614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413098" y="452094"/>
            <a:ext cx="5486736" cy="791794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</a:rPr>
              <a:t>IZZIVI PRI IMPLEMENTACIJI</a:t>
            </a:r>
          </a:p>
        </p:txBody>
      </p:sp>
      <p:sp>
        <p:nvSpPr>
          <p:cNvPr id="20" name="正文"/>
          <p:cNvSpPr txBox="1"/>
          <p:nvPr>
            <p:custDataLst>
              <p:tags r:id="rId6"/>
            </p:custDataLst>
          </p:nvPr>
        </p:nvSpPr>
        <p:spPr>
          <a:xfrm>
            <a:off x="6603661" y="1801826"/>
            <a:ext cx="5482027" cy="8408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Zahteva začetno vlaganje in vzdrževanje</a:t>
            </a:r>
          </a:p>
        </p:txBody>
      </p:sp>
      <p:sp>
        <p:nvSpPr>
          <p:cNvPr id="21" name="标题"/>
          <p:cNvSpPr txBox="1"/>
          <p:nvPr>
            <p:custDataLst>
              <p:tags r:id="rId7"/>
            </p:custDataLst>
          </p:nvPr>
        </p:nvSpPr>
        <p:spPr>
          <a:xfrm>
            <a:off x="6613183" y="1441897"/>
            <a:ext cx="5482027" cy="36759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9pPr>
          </a:lstStyle>
          <a:p>
            <a:pPr lvl="0"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1799" b="1" dirty="0" err="1">
                <a:solidFill>
                  <a:schemeClr val="accent1"/>
                </a:solidFill>
                <a:sym typeface="+mn-ea"/>
              </a:rPr>
              <a:t>Visoki</a:t>
            </a:r>
            <a:r>
              <a:rPr lang="en-US" sz="1799" b="1" dirty="0">
                <a:solidFill>
                  <a:schemeClr val="accent1"/>
                </a:solidFill>
                <a:sym typeface="+mn-ea"/>
              </a:rPr>
              <a:t> stroški nakupa in vzdrževanja;</a:t>
            </a:r>
          </a:p>
        </p:txBody>
      </p:sp>
      <p:sp>
        <p:nvSpPr>
          <p:cNvPr id="22" name="正文"/>
          <p:cNvSpPr txBox="1"/>
          <p:nvPr>
            <p:custDataLst>
              <p:tags r:id="rId8"/>
            </p:custDataLst>
          </p:nvPr>
        </p:nvSpPr>
        <p:spPr>
          <a:xfrm>
            <a:off x="4789414" y="5545218"/>
            <a:ext cx="5482027" cy="8408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Stalno posodabljanje in prilagajanje sistemov</a:t>
            </a:r>
          </a:p>
        </p:txBody>
      </p:sp>
      <p:sp>
        <p:nvSpPr>
          <p:cNvPr id="23" name="标题"/>
          <p:cNvSpPr txBox="1"/>
          <p:nvPr>
            <p:custDataLst>
              <p:tags r:id="rId9"/>
            </p:custDataLst>
          </p:nvPr>
        </p:nvSpPr>
        <p:spPr>
          <a:xfrm>
            <a:off x="4789414" y="5184654"/>
            <a:ext cx="5482027" cy="36759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9pPr>
          </a:lstStyle>
          <a:p>
            <a:pPr lvl="0"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1799" b="1" dirty="0" err="1">
                <a:solidFill>
                  <a:schemeClr val="accent1"/>
                </a:solidFill>
                <a:sym typeface="+mn-ea"/>
              </a:rPr>
              <a:t>Hitra</a:t>
            </a:r>
            <a:r>
              <a:rPr lang="en-US" sz="1799" b="1" dirty="0">
                <a:solidFill>
                  <a:schemeClr val="accent1"/>
                </a:solidFill>
                <a:sym typeface="+mn-ea"/>
              </a:rPr>
              <a:t> tehnološka sprememba in prilagodljivost;</a:t>
            </a:r>
          </a:p>
        </p:txBody>
      </p:sp>
      <p:sp>
        <p:nvSpPr>
          <p:cNvPr id="6" name="正文"/>
          <p:cNvSpPr txBox="1"/>
          <p:nvPr>
            <p:custDataLst>
              <p:tags r:id="rId10"/>
            </p:custDataLst>
          </p:nvPr>
        </p:nvSpPr>
        <p:spPr>
          <a:xfrm>
            <a:off x="6011396" y="3023174"/>
            <a:ext cx="5482027" cy="8408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Odpori in težave pri uvajanju zaposlenih v nove sisteme</a:t>
            </a:r>
          </a:p>
        </p:txBody>
      </p:sp>
      <p:sp>
        <p:nvSpPr>
          <p:cNvPr id="7" name="标题"/>
          <p:cNvSpPr txBox="1"/>
          <p:nvPr>
            <p:custDataLst>
              <p:tags r:id="rId11"/>
            </p:custDataLst>
          </p:nvPr>
        </p:nvSpPr>
        <p:spPr>
          <a:xfrm>
            <a:off x="6011396" y="2663245"/>
            <a:ext cx="5482027" cy="36759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97500"/>
          </a:bodyPr>
          <a:lstStyle>
            <a:defPPr>
              <a:defRPr lang="en-US">
                <a:latin typeface="+mj-lt"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9pPr>
          </a:lstStyle>
          <a:p>
            <a:pPr lvl="0"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1999" b="1" dirty="0" err="1">
                <a:solidFill>
                  <a:schemeClr val="accent1"/>
                </a:solidFill>
                <a:sym typeface="+mn-ea"/>
              </a:rPr>
              <a:t>Usposabljanje</a:t>
            </a:r>
            <a:r>
              <a:rPr lang="en-US" sz="1999" b="1" dirty="0">
                <a:solidFill>
                  <a:schemeClr val="accent1"/>
                </a:solidFill>
                <a:sym typeface="+mn-ea"/>
              </a:rPr>
              <a:t> zaposlenih in sprememba kulture;</a:t>
            </a:r>
          </a:p>
        </p:txBody>
      </p:sp>
      <p:sp>
        <p:nvSpPr>
          <p:cNvPr id="2" name="正文"/>
          <p:cNvSpPr txBox="1"/>
          <p:nvPr>
            <p:custDataLst>
              <p:tags r:id="rId12"/>
            </p:custDataLst>
          </p:nvPr>
        </p:nvSpPr>
        <p:spPr>
          <a:xfrm>
            <a:off x="5401993" y="4282609"/>
            <a:ext cx="5482027" cy="8408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Zaščita pred hekerskimi napadi in izgubi podatkov</a:t>
            </a:r>
          </a:p>
        </p:txBody>
      </p:sp>
      <p:sp>
        <p:nvSpPr>
          <p:cNvPr id="4" name="标题"/>
          <p:cNvSpPr txBox="1"/>
          <p:nvPr>
            <p:custDataLst>
              <p:tags r:id="rId13"/>
            </p:custDataLst>
          </p:nvPr>
        </p:nvSpPr>
        <p:spPr>
          <a:xfrm>
            <a:off x="5401993" y="3922045"/>
            <a:ext cx="5482027" cy="36759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</a:defRPr>
            </a:lvl9pPr>
          </a:lstStyle>
          <a:p>
            <a:pPr lvl="0" algn="l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1799" b="1" dirty="0" err="1">
                <a:solidFill>
                  <a:schemeClr val="accent1"/>
                </a:solidFill>
                <a:sym typeface="+mn-ea"/>
              </a:rPr>
              <a:t>Varnost</a:t>
            </a:r>
            <a:r>
              <a:rPr lang="en-US" sz="1799" b="1" dirty="0">
                <a:solidFill>
                  <a:schemeClr val="accent1"/>
                </a:solidFill>
                <a:sym typeface="+mn-ea"/>
              </a:rPr>
              <a:t> in zaščita podatkov;</a:t>
            </a:r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A6C4C65-FC1C-F63B-6A81-C0E46D9F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48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7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18274" y="479558"/>
            <a:ext cx="8768336" cy="763071"/>
          </a:xfrm>
        </p:spPr>
        <p:txBody>
          <a:bodyPr vert="horz" wrap="square" lIns="0" tIns="45708" rIns="90147" bIns="45708" rtlCol="0" anchor="b" anchorCtr="0">
            <a:normAutofit fontScale="90000"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b="1" dirty="0">
                <a:ln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sym typeface="+mn-ea"/>
              </a:rPr>
              <a:t>TEHNOLOŠKI NAPREDEK IN PRIHODNOST INFORMACIJSKIH SISTEMOV</a:t>
            </a:r>
          </a:p>
        </p:txBody>
      </p:sp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10627131" y="893"/>
            <a:ext cx="1625177" cy="6856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圆角矩形 20"/>
          <p:cNvSpPr/>
          <p:nvPr>
            <p:custDataLst>
              <p:tags r:id="rId4"/>
            </p:custDataLst>
          </p:nvPr>
        </p:nvSpPr>
        <p:spPr>
          <a:xfrm>
            <a:off x="6475313" y="2166314"/>
            <a:ext cx="5344673" cy="3855986"/>
          </a:xfrm>
          <a:prstGeom prst="roundRect">
            <a:avLst>
              <a:gd name="adj" fmla="val 3764"/>
            </a:avLst>
          </a:prstGeom>
          <a:solidFill>
            <a:schemeClr val="lt1">
              <a:lumMod val="100000"/>
              <a:alpha val="30000"/>
            </a:schemeClr>
          </a:solidFill>
          <a:ln>
            <a:noFill/>
          </a:ln>
          <a:effectLst>
            <a:outerShdw blurRad="254000" dist="25400" dir="2700000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799">
              <a:latin typeface="Arial" panose="020B0604020202020204" pitchFamily="34" charset="0"/>
              <a:sym typeface="+mn-lt"/>
            </a:endParaRPr>
          </a:p>
        </p:txBody>
      </p:sp>
      <p:sp>
        <p:nvSpPr>
          <p:cNvPr id="23" name="圆角矩形 22"/>
          <p:cNvSpPr/>
          <p:nvPr>
            <p:custDataLst>
              <p:tags r:id="rId5"/>
            </p:custDataLst>
          </p:nvPr>
        </p:nvSpPr>
        <p:spPr>
          <a:xfrm>
            <a:off x="6275975" y="1886986"/>
            <a:ext cx="5344673" cy="3855986"/>
          </a:xfrm>
          <a:prstGeom prst="roundRect">
            <a:avLst>
              <a:gd name="adj" fmla="val 3764"/>
            </a:avLst>
          </a:prstGeom>
          <a:solidFill>
            <a:schemeClr val="lt1">
              <a:lumMod val="100000"/>
              <a:alpha val="40000"/>
            </a:schemeClr>
          </a:solidFill>
          <a:ln>
            <a:noFill/>
          </a:ln>
          <a:effectLst>
            <a:outerShdw blurRad="254000" dist="25400" dir="2700000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799">
              <a:latin typeface="Arial" panose="020B0604020202020204" pitchFamily="34" charset="0"/>
              <a:sym typeface="+mn-lt"/>
            </a:endParaRPr>
          </a:p>
        </p:txBody>
      </p:sp>
      <p:sp>
        <p:nvSpPr>
          <p:cNvPr id="24" name="圆角矩形 23"/>
          <p:cNvSpPr/>
          <p:nvPr>
            <p:custDataLst>
              <p:tags r:id="rId6"/>
            </p:custDataLst>
          </p:nvPr>
        </p:nvSpPr>
        <p:spPr>
          <a:xfrm>
            <a:off x="6067115" y="1607659"/>
            <a:ext cx="5344673" cy="3855986"/>
          </a:xfrm>
          <a:prstGeom prst="roundRect">
            <a:avLst>
              <a:gd name="adj" fmla="val 3764"/>
            </a:avLst>
          </a:prstGeom>
          <a:solidFill>
            <a:schemeClr val="lt1">
              <a:lumMod val="100000"/>
            </a:schemeClr>
          </a:solidFill>
          <a:ln>
            <a:noFill/>
          </a:ln>
          <a:effectLst>
            <a:outerShdw blurRad="254000" dist="25400" dir="2700000" algn="tl" rotWithShape="0">
              <a:schemeClr val="tx1">
                <a:lumMod val="50000"/>
                <a:lumOff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sz="1799">
              <a:latin typeface="Arial" panose="020B0604020202020204" pitchFamily="34" charset="0"/>
              <a:sym typeface="+mn-lt"/>
            </a:endParaRPr>
          </a:p>
        </p:txBody>
      </p:sp>
      <p:pic>
        <p:nvPicPr>
          <p:cNvPr id="25" name="图片 24" descr="VCG41N13801272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rcRect l="1787" r="1787"/>
          <a:stretch>
            <a:fillRect/>
          </a:stretch>
        </p:blipFill>
        <p:spPr>
          <a:xfrm>
            <a:off x="6384531" y="1907301"/>
            <a:ext cx="4710473" cy="325670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0" h="3602">
                <a:moveTo>
                  <a:pt x="136" y="0"/>
                </a:moveTo>
                <a:lnTo>
                  <a:pt x="7284" y="0"/>
                </a:lnTo>
                <a:cubicBezTo>
                  <a:pt x="7359" y="0"/>
                  <a:pt x="7420" y="61"/>
                  <a:pt x="7420" y="136"/>
                </a:cubicBezTo>
                <a:lnTo>
                  <a:pt x="7420" y="3466"/>
                </a:lnTo>
                <a:cubicBezTo>
                  <a:pt x="7420" y="3541"/>
                  <a:pt x="7359" y="3602"/>
                  <a:pt x="7284" y="3602"/>
                </a:cubicBezTo>
                <a:lnTo>
                  <a:pt x="136" y="3602"/>
                </a:lnTo>
                <a:cubicBezTo>
                  <a:pt x="61" y="3602"/>
                  <a:pt x="0" y="3541"/>
                  <a:pt x="0" y="3466"/>
                </a:cubicBezTo>
                <a:lnTo>
                  <a:pt x="0" y="136"/>
                </a:lnTo>
                <a:cubicBezTo>
                  <a:pt x="0" y="61"/>
                  <a:pt x="61" y="0"/>
                  <a:pt x="136" y="0"/>
                </a:cubicBezTo>
                <a:close/>
              </a:path>
            </a:pathLst>
          </a:cu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740217" y="3807463"/>
            <a:ext cx="4429242" cy="393019"/>
          </a:xfrm>
          <a:prstGeom prst="rect">
            <a:avLst/>
          </a:prstGeom>
          <a:noFill/>
        </p:spPr>
        <p:txBody>
          <a:bodyPr wrap="square" lIns="0" tIns="0" rIns="0" bIns="36186" rtlCol="0" anchor="b" anchorCtr="0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</a:pPr>
            <a:r>
              <a:rPr lang="en-US" sz="1400" b="1" dirty="0">
                <a:effectLst>
                  <a:reflection blurRad="6350" stA="50000" endA="300" endPos="50000" dist="29997" dir="5400000" sy="-100000" algn="bl" rotWithShape="0"/>
                </a:effectLst>
                <a:latin typeface="+mj-lt"/>
                <a:sym typeface="+mn-ea"/>
              </a:rPr>
              <a:t>Razvoj odprtokodnih rešitev</a:t>
            </a: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1018274" y="4863260"/>
            <a:ext cx="4429878" cy="6006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76FFF"/>
              </a:buClr>
              <a:buSzPct val="80000"/>
            </a:pPr>
            <a:r>
              <a:rPr lang="en-US" sz="1400" b="1" dirty="0">
                <a:effectLst>
                  <a:reflection blurRad="6350" stA="50000" endA="300" endPos="50000" dist="29997" dir="5400000" sy="-100000" algn="bl" rotWithShape="0"/>
                </a:effectLst>
                <a:sym typeface="+mn-ea"/>
              </a:rPr>
              <a:t></a:t>
            </a:r>
            <a:r>
              <a:rPr lang="en-US" sz="1400" b="1" dirty="0" err="1">
                <a:effectLst>
                  <a:reflection blurRad="6350" stA="50000" endA="300" endPos="50000" dist="29997" dir="5400000" sy="-100000" algn="bl" rotWithShape="0"/>
                </a:effectLst>
                <a:sym typeface="+mn-ea"/>
              </a:rPr>
              <a:t>Učinek</a:t>
            </a:r>
            <a:r>
              <a:rPr lang="en-US" sz="1400" b="1" dirty="0">
                <a:effectLst>
                  <a:reflection blurRad="6350" stA="50000" endA="300" endPos="50000" dist="29997" dir="5400000" sy="-100000" algn="bl" rotWithShape="0"/>
                </a:effectLst>
                <a:sym typeface="+mn-ea"/>
              </a:rPr>
              <a:t> </a:t>
            </a:r>
            <a:r>
              <a:rPr lang="en-US" sz="1400" b="1" dirty="0" err="1">
                <a:effectLst>
                  <a:reflection blurRad="6350" stA="50000" endA="300" endPos="50000" dist="29997" dir="5400000" sy="-100000" algn="bl" rotWithShape="0"/>
                </a:effectLst>
                <a:sym typeface="+mn-ea"/>
              </a:rPr>
              <a:t>digitalne</a:t>
            </a:r>
            <a:r>
              <a:rPr lang="en-US" sz="1400" b="1" dirty="0">
                <a:effectLst>
                  <a:reflection blurRad="6350" stA="50000" endA="300" endPos="50000" dist="29997" dir="5400000" sy="-100000" algn="bl" rotWithShape="0"/>
                </a:effectLst>
                <a:sym typeface="+mn-ea"/>
              </a:rPr>
              <a:t> </a:t>
            </a:r>
            <a:r>
              <a:rPr lang="en-US" sz="1400" b="1" dirty="0" err="1">
                <a:effectLst>
                  <a:reflection blurRad="6350" stA="50000" endA="300" endPos="50000" dist="29997" dir="5400000" sy="-100000" algn="bl" rotWithShape="0"/>
                </a:effectLst>
                <a:sym typeface="+mn-ea"/>
              </a:rPr>
              <a:t>transformacije</a:t>
            </a:r>
            <a:r>
              <a:rPr lang="en-US" sz="1400" b="1" dirty="0">
                <a:effectLst>
                  <a:reflection blurRad="6350" stA="50000" endA="300" endPos="50000" dist="29997" dir="5400000" sy="-100000" algn="bl" rotWithShape="0"/>
                </a:effectLst>
                <a:sym typeface="+mn-ea"/>
              </a:rPr>
              <a:t> </a:t>
            </a:r>
            <a:r>
              <a:rPr lang="en-US" sz="1400" b="1" dirty="0" err="1">
                <a:effectLst>
                  <a:reflection blurRad="6350" stA="50000" endA="300" endPos="50000" dist="29997" dir="5400000" sy="-100000" algn="bl" rotWithShape="0"/>
                </a:effectLst>
                <a:sym typeface="+mn-ea"/>
              </a:rPr>
              <a:t>na</a:t>
            </a:r>
            <a:r>
              <a:rPr lang="en-US" sz="1400" b="1" dirty="0">
                <a:effectLst>
                  <a:reflection blurRad="6350" stA="50000" endA="300" endPos="50000" dist="29997" dir="5400000" sy="-100000" algn="bl" rotWithShape="0"/>
                </a:effectLst>
                <a:sym typeface="+mn-ea"/>
              </a:rPr>
              <a:t> </a:t>
            </a:r>
            <a:r>
              <a:rPr lang="en-US" sz="1400" b="1" dirty="0" err="1">
                <a:effectLst>
                  <a:reflection blurRad="6350" stA="50000" endA="300" endPos="50000" dist="29997" dir="5400000" sy="-100000" algn="bl" rotWithShape="0"/>
                </a:effectLst>
                <a:sym typeface="+mn-ea"/>
              </a:rPr>
              <a:t>poslovanje</a:t>
            </a:r>
            <a:endParaRPr lang="en-US" sz="1400" b="1" dirty="0">
              <a:effectLst>
                <a:reflection blurRad="6350" stA="50000" endA="300" endPos="50000" dist="29997" dir="5400000" sy="-100000" algn="bl" rotWithShape="0"/>
              </a:effectLst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76FFF"/>
              </a:buClr>
              <a:buSzPct val="80000"/>
            </a:pPr>
            <a:endParaRPr lang="en-US" sz="1400" b="1" dirty="0">
              <a:solidFill>
                <a:schemeClr val="accent1"/>
              </a:solidFill>
              <a:effectLst>
                <a:reflection blurRad="6350" stA="50000" endA="300" endPos="50000" dist="29997" dir="5400000" sy="-100000" algn="bl" rotWithShape="0"/>
              </a:effectLst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0"/>
            </p:custDataLst>
          </p:nvPr>
        </p:nvSpPr>
        <p:spPr>
          <a:xfrm>
            <a:off x="1740716" y="2856302"/>
            <a:ext cx="4429242" cy="393019"/>
          </a:xfrm>
          <a:prstGeom prst="rect">
            <a:avLst/>
          </a:prstGeom>
          <a:noFill/>
        </p:spPr>
        <p:txBody>
          <a:bodyPr wrap="square" lIns="0" tIns="0" rIns="0" bIns="36186" rtlCol="0" anchor="b" anchorCtr="0"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</a:pPr>
            <a:r>
              <a:rPr lang="en-US" sz="1400" b="1" dirty="0">
                <a:effectLst>
                  <a:reflection blurRad="6350" stA="60000" endA="900" endPos="58000" dir="5400000" sy="-100000" algn="bl" rotWithShape="0"/>
                </a:effectLst>
                <a:latin typeface="+mj-lt"/>
                <a:sym typeface="+mn-ea"/>
              </a:rPr>
              <a:t>Oblak in mobilni sistemi</a:t>
            </a:r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992881" y="1992749"/>
            <a:ext cx="4429242" cy="393019"/>
          </a:xfrm>
          <a:prstGeom prst="rect">
            <a:avLst/>
          </a:prstGeom>
          <a:noFill/>
        </p:spPr>
        <p:txBody>
          <a:bodyPr wrap="square" lIns="0" tIns="0" rIns="0" bIns="36186" rtlCol="0" anchor="b" anchorCtr="0">
            <a:normAutofit fontScale="87500"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</a:pPr>
            <a:r>
              <a:rPr lang="en-US" sz="1799" b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sym typeface="+mn-ea"/>
              </a:rPr>
              <a:t>Uporaba umetne inteligence in strojnega učenja</a:t>
            </a: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BD5B582-D19B-9819-4961-F334CEAF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49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1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PRIMER PODATKOV</a:t>
            </a:r>
          </a:p>
        </p:txBody>
      </p:sp>
      <p:sp>
        <p:nvSpPr>
          <p:cNvPr id="4710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/>
              <a:t>temperatura zraka – 35  </a:t>
            </a:r>
            <a:r>
              <a:rPr lang="sl-SI" altLang="en-US" baseline="30000"/>
              <a:t>0</a:t>
            </a:r>
            <a:r>
              <a:rPr lang="sl-SI" altLang="en-US"/>
              <a:t>C</a:t>
            </a:r>
          </a:p>
          <a:p>
            <a:pPr eaLnBrk="1" hangingPunct="1"/>
            <a:r>
              <a:rPr lang="sl-SI" altLang="en-US"/>
              <a:t>velikost čevljev – 46</a:t>
            </a:r>
          </a:p>
          <a:p>
            <a:pPr eaLnBrk="1" hangingPunct="1"/>
            <a:r>
              <a:rPr lang="sl-SI" altLang="en-US"/>
              <a:t>hitrost avtomobila – 180 km/h</a:t>
            </a:r>
          </a:p>
          <a:p>
            <a:pPr eaLnBrk="1" hangingPunct="1"/>
            <a:r>
              <a:rPr lang="sl-SI" altLang="en-US"/>
              <a:t>prometni znak -   </a:t>
            </a:r>
          </a:p>
          <a:p>
            <a:pPr eaLnBrk="1" hangingPunct="1"/>
            <a:r>
              <a:rPr lang="sl-SI" altLang="en-US"/>
              <a:t>nadmorska višina vrha gore – 2864 m</a:t>
            </a:r>
          </a:p>
          <a:p>
            <a:pPr eaLnBrk="1" hangingPunct="1"/>
            <a:endParaRPr lang="sl-SI" altLang="en-US"/>
          </a:p>
        </p:txBody>
      </p:sp>
      <p:pic>
        <p:nvPicPr>
          <p:cNvPr id="47110" name="Picture 2" descr="Prepovedano_kajen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163" y="3429001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4" descr="http://www.edusatis.si/preprostost/wp-content/gallery/hribi/petelinjek-obdelan-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226" y="4619626"/>
            <a:ext cx="27146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5064" name="Picture 2" descr="http://colos.fri.uni-lj.si/ERI/INFORMATIKA/Podatki_in_informacije/slike/informacija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1662" y="4500563"/>
            <a:ext cx="25717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078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ask group1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alphaModFix amt="53000"/>
          </a:blip>
          <a:srcRect t="21875" b="21875"/>
          <a:stretch>
            <a:fillRect/>
          </a:stretch>
        </p:blipFill>
        <p:spPr>
          <a:xfrm>
            <a:off x="-1" y="893"/>
            <a:ext cx="12188825" cy="3428107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" name="标题"/>
          <p:cNvSpPr txBox="1"/>
          <p:nvPr>
            <p:custDataLst>
              <p:tags r:id="rId3"/>
            </p:custDataLst>
          </p:nvPr>
        </p:nvSpPr>
        <p:spPr>
          <a:xfrm>
            <a:off x="782751" y="2315500"/>
            <a:ext cx="10772509" cy="1072871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>
              <a:lnSpc>
                <a:spcPct val="131000"/>
              </a:lnSpc>
              <a:defRPr sz="3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 sz="3399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NAJPOGOSTEJŠE APLIKACIJE / SISTEMI ZA IS </a:t>
            </a: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1500114" y="4024476"/>
            <a:ext cx="9470463" cy="20067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sym typeface="+mn-ea"/>
              </a:rPr>
              <a:t>Microsoft Dynamics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sym typeface="+mn-ea"/>
              </a:rPr>
              <a:t>SAP / SAP ERP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sym typeface="+mn-ea"/>
              </a:rPr>
              <a:t>Salesforce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sym typeface="+mn-ea"/>
              </a:rPr>
              <a:t>ORACLE NetSuite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sym typeface="+mn-ea"/>
              </a:rPr>
              <a:t>IBM Watson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sym typeface="+mn-ea"/>
              </a:rPr>
              <a:t>Trello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sym typeface="+mn-ea"/>
              </a:rPr>
              <a:t>Google Workspace</a:t>
            </a:r>
          </a:p>
        </p:txBody>
      </p:sp>
      <p:pic>
        <p:nvPicPr>
          <p:cNvPr id="3" name="Picture 2" descr="k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7023" y="3508989"/>
            <a:ext cx="2468237" cy="2242236"/>
          </a:xfrm>
          <a:prstGeom prst="rect">
            <a:avLst/>
          </a:prstGeom>
        </p:spPr>
      </p:pic>
      <p:pic>
        <p:nvPicPr>
          <p:cNvPr id="5" name="Picture 4" descr="k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5129" y="4610428"/>
            <a:ext cx="2514580" cy="2514580"/>
          </a:xfrm>
          <a:prstGeom prst="rect">
            <a:avLst/>
          </a:prstGeom>
        </p:spPr>
      </p:pic>
      <p:pic>
        <p:nvPicPr>
          <p:cNvPr id="8" name="Picture 7" descr="k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2475" y="3600405"/>
            <a:ext cx="2300006" cy="1696278"/>
          </a:xfrm>
          <a:prstGeom prst="rect">
            <a:avLst/>
          </a:prstGeom>
        </p:spPr>
      </p:pic>
      <p:pic>
        <p:nvPicPr>
          <p:cNvPr id="9" name="Picture 8" descr="k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1998" y="5508718"/>
            <a:ext cx="2007982" cy="717363"/>
          </a:xfrm>
          <a:prstGeom prst="rect">
            <a:avLst/>
          </a:prstGeom>
        </p:spPr>
      </p:pic>
      <p:pic>
        <p:nvPicPr>
          <p:cNvPr id="10" name="Picture 9" descr="k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7912" y="3786412"/>
            <a:ext cx="2593299" cy="1324265"/>
          </a:xfrm>
          <a:prstGeom prst="rect">
            <a:avLst/>
          </a:prstGeom>
        </p:spPr>
      </p:pic>
      <p:sp>
        <p:nvSpPr>
          <p:cNvPr id="11" name="Označba mesta številke diapozitiva 10">
            <a:extLst>
              <a:ext uri="{FF2B5EF4-FFF2-40B4-BE49-F238E27FC236}">
                <a16:creationId xmlns:a16="http://schemas.microsoft.com/office/drawing/2014/main" id="{A21FF8B5-9FAB-8F1A-8A2D-E534C80B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50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03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INFORMACIJA</a:t>
            </a:r>
          </a:p>
        </p:txBody>
      </p:sp>
      <p:sp>
        <p:nvSpPr>
          <p:cNvPr id="4813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/>
              <a:t>Informacija je podatek (sporočilo), ki nam pove nekaj novega.</a:t>
            </a:r>
          </a:p>
          <a:p>
            <a:pPr eaLnBrk="1" hangingPunct="1"/>
            <a:r>
              <a:rPr lang="sl-SI" altLang="en-US"/>
              <a:t>Ko prejemnik dobi sporočilo in iz njega nekaj razbere (ugotovi) je s tem izvedel nekaj novega. </a:t>
            </a:r>
          </a:p>
          <a:p>
            <a:pPr eaLnBrk="1" hangingPunct="1"/>
            <a:r>
              <a:rPr lang="sl-SI" altLang="en-US"/>
              <a:t>Dobil je informacijo.</a:t>
            </a:r>
          </a:p>
          <a:p>
            <a:pPr eaLnBrk="1" hangingPunct="1"/>
            <a:r>
              <a:rPr lang="sl-SI" altLang="en-US"/>
              <a:t>Informacija nastane samo 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sl-SI" altLang="en-US"/>
              <a:t>v glavah ljudi.</a:t>
            </a:r>
          </a:p>
          <a:p>
            <a:pPr eaLnBrk="1" hangingPunct="1"/>
            <a:endParaRPr lang="sl-SI" altLang="en-US"/>
          </a:p>
        </p:txBody>
      </p:sp>
      <p:pic>
        <p:nvPicPr>
          <p:cNvPr id="46086" name="Picture 2" descr="http://www.zurnal24.si/export/sites/z24/_data/images/tenis/federer_slavje_action.jpg_12639018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010" y="3786190"/>
            <a:ext cx="3640452" cy="273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393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slov 1"/>
          <p:cNvSpPr>
            <a:spLocks noGrp="1"/>
          </p:cNvSpPr>
          <p:nvPr>
            <p:ph type="title"/>
          </p:nvPr>
        </p:nvSpPr>
        <p:spPr>
          <a:xfrm>
            <a:off x="1979612" y="428625"/>
            <a:ext cx="8229600" cy="857250"/>
          </a:xfrm>
        </p:spPr>
        <p:txBody>
          <a:bodyPr/>
          <a:lstStyle/>
          <a:p>
            <a:pPr eaLnBrk="1" hangingPunct="1"/>
            <a:r>
              <a:rPr lang="sl-SI" altLang="en-US"/>
              <a:t>INFORMACIJA</a:t>
            </a:r>
          </a:p>
        </p:txBody>
      </p:sp>
      <p:sp>
        <p:nvSpPr>
          <p:cNvPr id="4915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en-US" b="1"/>
              <a:t>Podatek:</a:t>
            </a:r>
            <a:r>
              <a:rPr lang="sl-SI" altLang="en-US"/>
              <a:t>        </a:t>
            </a:r>
            <a:br>
              <a:rPr lang="sl-SI" altLang="en-US"/>
            </a:br>
            <a:r>
              <a:rPr lang="sl-SI" altLang="en-US"/>
              <a:t>Termometer kaže 40°C.</a:t>
            </a:r>
          </a:p>
          <a:p>
            <a:pPr eaLnBrk="1" hangingPunct="1"/>
            <a:endParaRPr lang="sl-SI" altLang="en-US"/>
          </a:p>
          <a:p>
            <a:pPr eaLnBrk="1" hangingPunct="1"/>
            <a:r>
              <a:rPr lang="sl-SI" altLang="en-US" b="1"/>
              <a:t>Informacija: </a:t>
            </a:r>
            <a:r>
              <a:rPr lang="sl-SI" altLang="en-US"/>
              <a:t>  </a:t>
            </a:r>
            <a:br>
              <a:rPr lang="sl-SI" altLang="en-US"/>
            </a:br>
            <a:r>
              <a:rPr lang="sl-SI" altLang="en-US"/>
              <a:t>Zunaj  je resnična vročina. </a:t>
            </a:r>
            <a:br>
              <a:rPr lang="sl-SI" altLang="en-US"/>
            </a:br>
            <a:r>
              <a:rPr lang="sl-SI" altLang="en-US" i="1"/>
              <a:t>ali</a:t>
            </a:r>
            <a:br>
              <a:rPr lang="sl-SI" altLang="en-US"/>
            </a:br>
            <a:r>
              <a:rPr lang="sl-SI" altLang="en-US"/>
              <a:t>Nekdo je hudo bolan.</a:t>
            </a:r>
          </a:p>
          <a:p>
            <a:pPr eaLnBrk="1" hangingPunct="1"/>
            <a:endParaRPr lang="sl-SI" altLang="en-US"/>
          </a:p>
        </p:txBody>
      </p:sp>
      <p:pic>
        <p:nvPicPr>
          <p:cNvPr id="49158" name="Picture 2" descr="term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375" y="1516064"/>
            <a:ext cx="252095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6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slov 1"/>
          <p:cNvSpPr>
            <a:spLocks noGrp="1"/>
          </p:cNvSpPr>
          <p:nvPr>
            <p:ph type="title"/>
          </p:nvPr>
        </p:nvSpPr>
        <p:spPr>
          <a:xfrm>
            <a:off x="2206625" y="260350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en-US"/>
              <a:t>ZNANJE</a:t>
            </a:r>
          </a:p>
        </p:txBody>
      </p:sp>
      <p:sp>
        <p:nvSpPr>
          <p:cNvPr id="50179" name="Ograda vsebine 2"/>
          <p:cNvSpPr>
            <a:spLocks noGrp="1"/>
          </p:cNvSpPr>
          <p:nvPr>
            <p:ph idx="1"/>
          </p:nvPr>
        </p:nvSpPr>
        <p:spPr>
          <a:xfrm>
            <a:off x="1990725" y="1557339"/>
            <a:ext cx="3382962" cy="438943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l-SI" altLang="en-US"/>
              <a:t>Informacije, ki jih človek dobiva, zmanjšujejo njegovo stopnjo neznanja. </a:t>
            </a:r>
            <a:endParaRPr lang="sl-SI" altLang="en-US">
              <a:latin typeface="Arial" panose="020B0604020202020204" pitchFamily="34" charset="0"/>
            </a:endParaRPr>
          </a:p>
          <a:p>
            <a:pPr eaLnBrk="1" hangingPunct="1"/>
            <a:endParaRPr lang="sl-SI" altLang="en-US">
              <a:latin typeface="Arial" panose="020B0604020202020204" pitchFamily="34" charset="0"/>
            </a:endParaRPr>
          </a:p>
          <a:p>
            <a:pPr eaLnBrk="1" hangingPunct="1"/>
            <a:r>
              <a:rPr lang="sl-SI" altLang="en-US" b="1"/>
              <a:t>Znanje</a:t>
            </a:r>
            <a:r>
              <a:rPr lang="sl-SI" altLang="en-US"/>
              <a:t> je torej zbirka informacij, ki smo jih pridobili, in s katerimi si sestavljamo našo sliko realnosti. </a:t>
            </a:r>
          </a:p>
          <a:p>
            <a:pPr eaLnBrk="1" hangingPunct="1"/>
            <a:endParaRPr lang="sl-SI" altLang="en-US"/>
          </a:p>
        </p:txBody>
      </p:sp>
      <p:pic>
        <p:nvPicPr>
          <p:cNvPr id="48134" name="Picture 2" descr="SourceJuice porazdeliti va� strokovno znanje ">
            <a:hlinkClick r:id="rId2" tooltip="SourceJuice - Share Your Expertis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9588" y="1597026"/>
            <a:ext cx="4860925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814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 txBox="1">
            <a:spLocks noGrp="1"/>
          </p:cNvSpPr>
          <p:nvPr/>
        </p:nvSpPr>
        <p:spPr bwMode="auto">
          <a:xfrm>
            <a:off x="1763713" y="6299201"/>
            <a:ext cx="21320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D797973A-4ECF-4122-B3D2-8C5FE37B2392}" type="datetime1">
              <a:rPr lang="sl-SI" altLang="en-US" sz="2400">
                <a:solidFill>
                  <a:schemeClr val="bg1"/>
                </a:solidFill>
                <a:cs typeface="Arial" panose="020B0604020202020204" pitchFamily="34" charset="0"/>
              </a:rPr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14. 01. 2025</a:t>
            </a:fld>
            <a:endParaRPr lang="en-GB" alt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1203" name="Slide Number Placeholder 5"/>
          <p:cNvSpPr txBox="1">
            <a:spLocks noGrp="1"/>
          </p:cNvSpPr>
          <p:nvPr/>
        </p:nvSpPr>
        <p:spPr bwMode="auto">
          <a:xfrm>
            <a:off x="8534400" y="1"/>
            <a:ext cx="21320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fld id="{71B25E96-6AAD-431A-938C-11CD5C0C631B}" type="slidenum">
              <a:rPr lang="en-GB" altLang="en-US" sz="14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t>9</a:t>
            </a:fld>
            <a:endParaRPr lang="en-GB" altLang="en-US" sz="140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14662" y="274639"/>
            <a:ext cx="7651750" cy="866775"/>
          </a:xfrm>
        </p:spPr>
        <p:txBody>
          <a:bodyPr vert="horz" lIns="92160" tIns="46080" rIns="92160" bIns="46080" rtlCol="0" anchor="b">
            <a:normAutofit/>
          </a:bodyPr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>
                <a:solidFill>
                  <a:srgbClr val="00006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Sinteza znanja iz podatkov</a:t>
            </a:r>
          </a:p>
        </p:txBody>
      </p:sp>
      <p:sp>
        <p:nvSpPr>
          <p:cNvPr id="51205" name="Text Box 2"/>
          <p:cNvSpPr txBox="1">
            <a:spLocks noChangeArrowheads="1"/>
          </p:cNvSpPr>
          <p:nvPr/>
        </p:nvSpPr>
        <p:spPr bwMode="auto">
          <a:xfrm rot="-5400000">
            <a:off x="5616576" y="3434198"/>
            <a:ext cx="5845175" cy="9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3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r>
              <a:rPr lang="en-GB" altLang="en-US" sz="240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SINTEZA INFORMACIJ</a:t>
            </a:r>
          </a:p>
          <a:p>
            <a:pPr algn="ctr">
              <a:lnSpc>
                <a:spcPct val="93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r>
              <a:rPr lang="en-GB" altLang="en-US" sz="240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podatki &gt; informacije &gt; znanje</a:t>
            </a:r>
          </a:p>
        </p:txBody>
      </p:sp>
      <p:sp>
        <p:nvSpPr>
          <p:cNvPr id="51206" name="AutoShape 3"/>
          <p:cNvSpPr>
            <a:spLocks noChangeArrowheads="1"/>
          </p:cNvSpPr>
          <p:nvPr/>
        </p:nvSpPr>
        <p:spPr bwMode="auto">
          <a:xfrm>
            <a:off x="8426451" y="1358901"/>
            <a:ext cx="860425" cy="4797425"/>
          </a:xfrm>
          <a:prstGeom prst="upArrow">
            <a:avLst>
              <a:gd name="adj1" fmla="val 49815"/>
              <a:gd name="adj2" fmla="val 90191"/>
            </a:avLst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7" name="AutoShape 4"/>
          <p:cNvSpPr>
            <a:spLocks noChangeArrowheads="1"/>
          </p:cNvSpPr>
          <p:nvPr/>
        </p:nvSpPr>
        <p:spPr bwMode="auto">
          <a:xfrm>
            <a:off x="3105151" y="2017713"/>
            <a:ext cx="4852987" cy="3656012"/>
          </a:xfrm>
          <a:prstGeom prst="triangle">
            <a:avLst>
              <a:gd name="adj" fmla="val 50000"/>
            </a:avLst>
          </a:prstGeom>
          <a:solidFill>
            <a:srgbClr val="D9D8E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08" name="Line 5"/>
          <p:cNvSpPr>
            <a:spLocks noChangeShapeType="1"/>
          </p:cNvSpPr>
          <p:nvPr/>
        </p:nvSpPr>
        <p:spPr bwMode="auto">
          <a:xfrm>
            <a:off x="4597400" y="3406775"/>
            <a:ext cx="18669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Line 6"/>
          <p:cNvSpPr>
            <a:spLocks noChangeShapeType="1"/>
          </p:cNvSpPr>
          <p:nvPr/>
        </p:nvSpPr>
        <p:spPr bwMode="auto">
          <a:xfrm>
            <a:off x="3775076" y="4649789"/>
            <a:ext cx="3508375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Text Box 7"/>
          <p:cNvSpPr txBox="1">
            <a:spLocks noChangeArrowheads="1"/>
          </p:cNvSpPr>
          <p:nvPr/>
        </p:nvSpPr>
        <p:spPr bwMode="auto">
          <a:xfrm>
            <a:off x="4792663" y="5235575"/>
            <a:ext cx="1357313" cy="43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r>
              <a:rPr lang="en-GB" altLang="en-US" sz="2400" b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podatki</a:t>
            </a:r>
          </a:p>
        </p:txBody>
      </p:sp>
      <p:sp>
        <p:nvSpPr>
          <p:cNvPr id="51211" name="Text Box 8"/>
          <p:cNvSpPr txBox="1">
            <a:spLocks noChangeArrowheads="1"/>
          </p:cNvSpPr>
          <p:nvPr/>
        </p:nvSpPr>
        <p:spPr bwMode="auto">
          <a:xfrm>
            <a:off x="4581525" y="3992563"/>
            <a:ext cx="1973262" cy="43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r>
              <a:rPr lang="en-GB" altLang="en-US" sz="2400" b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informacije</a:t>
            </a:r>
          </a:p>
        </p:txBody>
      </p:sp>
      <p:sp>
        <p:nvSpPr>
          <p:cNvPr id="51212" name="Text Box 9"/>
          <p:cNvSpPr txBox="1">
            <a:spLocks noChangeArrowheads="1"/>
          </p:cNvSpPr>
          <p:nvPr/>
        </p:nvSpPr>
        <p:spPr bwMode="auto">
          <a:xfrm>
            <a:off x="4970463" y="2749550"/>
            <a:ext cx="1230313" cy="43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r>
              <a:rPr lang="en-GB" altLang="en-US" sz="2400" b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znanje</a:t>
            </a:r>
          </a:p>
        </p:txBody>
      </p:sp>
      <p:sp>
        <p:nvSpPr>
          <p:cNvPr id="51213" name="Line 10"/>
          <p:cNvSpPr>
            <a:spLocks noChangeShapeType="1"/>
          </p:cNvSpPr>
          <p:nvPr/>
        </p:nvSpPr>
        <p:spPr bwMode="auto">
          <a:xfrm flipV="1">
            <a:off x="4972050" y="3179763"/>
            <a:ext cx="393700" cy="6667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Line 11"/>
          <p:cNvSpPr>
            <a:spLocks noChangeShapeType="1"/>
          </p:cNvSpPr>
          <p:nvPr/>
        </p:nvSpPr>
        <p:spPr bwMode="auto">
          <a:xfrm flipV="1">
            <a:off x="5468937" y="3167063"/>
            <a:ext cx="1588" cy="6794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2"/>
          <p:cNvSpPr>
            <a:spLocks noChangeShapeType="1"/>
          </p:cNvSpPr>
          <p:nvPr/>
        </p:nvSpPr>
        <p:spPr bwMode="auto">
          <a:xfrm flipH="1" flipV="1">
            <a:off x="5567362" y="3186113"/>
            <a:ext cx="452438" cy="660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3"/>
          <p:cNvSpPr>
            <a:spLocks noChangeShapeType="1"/>
          </p:cNvSpPr>
          <p:nvPr/>
        </p:nvSpPr>
        <p:spPr bwMode="auto">
          <a:xfrm flipV="1">
            <a:off x="4922838" y="4454525"/>
            <a:ext cx="392113" cy="6556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Line 14"/>
          <p:cNvSpPr>
            <a:spLocks noChangeShapeType="1"/>
          </p:cNvSpPr>
          <p:nvPr/>
        </p:nvSpPr>
        <p:spPr bwMode="auto">
          <a:xfrm flipH="1" flipV="1">
            <a:off x="5416550" y="4429125"/>
            <a:ext cx="12700" cy="6810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Line 15"/>
          <p:cNvSpPr>
            <a:spLocks noChangeShapeType="1"/>
          </p:cNvSpPr>
          <p:nvPr/>
        </p:nvSpPr>
        <p:spPr bwMode="auto">
          <a:xfrm flipH="1" flipV="1">
            <a:off x="5516562" y="4448175"/>
            <a:ext cx="452438" cy="6619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2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2"/>
  <p:tag name="KSO_WM_DIAGRAM_VIRTUALLY_FRAME" val="{&quot;height&quot;:389.8681030273438,&quot;left&quot;:377.21464582308073,&quot;top&quot;:113.2625626595565,&quot;width&quot;:575.41220457062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1_3*l_h_a*1_1_1"/>
  <p:tag name="KSO_WM_TEMPLATE_CATEGORY" val="diagram"/>
  <p:tag name="KSO_WM_TEMPLATE_INDEX" val="20237931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2"/>
  <p:tag name="KSO_WM_DIAGRAM_VIRTUALLY_FRAME" val="{&quot;height&quot;:389.8681030273438,&quot;left&quot;:377.21464582308073,&quot;top&quot;:113.2625626595565,&quot;width&quot;:575.41220457062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7931_3*l_h_f*1_4_1"/>
  <p:tag name="KSO_WM_TEMPLATE_CATEGORY" val="diagram"/>
  <p:tag name="KSO_WM_TEMPLATE_INDEX" val="20237931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2"/>
  <p:tag name="KSO_WM_DIAGRAM_VIRTUALLY_FRAME" val="{&quot;height&quot;:389.8681030273438,&quot;left&quot;:377.21464582308073,&quot;top&quot;:113.2625626595565,&quot;width&quot;:575.41220457062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7931_3*l_h_a*1_4_1"/>
  <p:tag name="KSO_WM_TEMPLATE_CATEGORY" val="diagram"/>
  <p:tag name="KSO_WM_TEMPLATE_INDEX" val="20237931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2"/>
  <p:tag name="KSO_WM_DIAGRAM_VIRTUALLY_FRAME" val="{&quot;height&quot;:389.8681030273438,&quot;left&quot;:377.21464582308073,&quot;top&quot;:113.2625626595565,&quot;width&quot;:575.41220457062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1_3*l_h_f*1_2_1"/>
  <p:tag name="KSO_WM_TEMPLATE_CATEGORY" val="diagram"/>
  <p:tag name="KSO_WM_TEMPLATE_INDEX" val="20237931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2"/>
  <p:tag name="KSO_WM_DIAGRAM_VIRTUALLY_FRAME" val="{&quot;height&quot;:389.8681030273438,&quot;left&quot;:377.21464582308073,&quot;top&quot;:113.2625626595565,&quot;width&quot;:575.41220457062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1_3*l_h_a*1_2_1"/>
  <p:tag name="KSO_WM_TEMPLATE_CATEGORY" val="diagram"/>
  <p:tag name="KSO_WM_TEMPLATE_INDEX" val="20237931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2"/>
  <p:tag name="KSO_WM_DIAGRAM_VIRTUALLY_FRAME" val="{&quot;height&quot;:389.8681030273438,&quot;left&quot;:377.21464582308073,&quot;top&quot;:113.2625626595565,&quot;width&quot;:575.41220457062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1_3*l_h_f*1_3_1"/>
  <p:tag name="KSO_WM_TEMPLATE_CATEGORY" val="diagram"/>
  <p:tag name="KSO_WM_TEMPLATE_INDEX" val="20237931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2"/>
  <p:tag name="KSO_WM_DIAGRAM_VIRTUALLY_FRAME" val="{&quot;height&quot;:389.8681030273438,&quot;left&quot;:377.21464582308073,&quot;top&quot;:113.2625626595565,&quot;width&quot;:575.41220457062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1_3*l_h_a*1_3_1"/>
  <p:tag name="KSO_WM_TEMPLATE_CATEGORY" val="diagram"/>
  <p:tag name="KSO_WM_TEMPLATE_INDEX" val="20237931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20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06"/>
  <p:tag name="KSO_WM_SLIDE_TYPE" val="text"/>
  <p:tag name="KSO_WM_SLIDE_SUBTYPE" val="picTxt"/>
  <p:tag name="KSO_WM_SLIDE_SIZE" val="348.85*242.3"/>
  <p:tag name="KSO_WM_SLIDE_POSITION" val="78.2*225.1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206_1*a*1"/>
  <p:tag name="KSO_WM_TEMPLATE_CATEGORY" val="custom"/>
  <p:tag name="KSO_WM_TEMPLATE_INDEX" val="20238206"/>
  <p:tag name="KSO_WM_UNIT_LAYERLEVEL" val="1"/>
  <p:tag name="KSO_WM_TAG_VERSION" val="3.0"/>
  <p:tag name="KSO_WM_BEAUTIFY_FLAG" val="#wm#"/>
  <p:tag name="KSO_WM_DIAGRAM_GROUP_CODE" val="l1-1"/>
  <p:tag name="KSO_WM_UNIT_TEXT_FILL_FORE_SCHEMECOLOR_INDEX" val="13"/>
  <p:tag name="KSO_WM_UNIT_TEXT_FILL_TYPE" val="1"/>
  <p:tag name="KSO_WM_UNIT_USESOURCEFORMAT_APPLY" val="1"/>
  <p:tag name="KSO_WM_UNIT_PRESET_TEXT" val="Your title her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06_1*i*1"/>
  <p:tag name="KSO_WM_TEMPLATE_CATEGORY" val="custom"/>
  <p:tag name="KSO_WM_TEMPLATE_INDEX" val="20238206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206_1*i*2"/>
  <p:tag name="KSO_WM_TEMPLATE_CATEGORY" val="custom"/>
  <p:tag name="KSO_WM_TEMPLATE_INDEX" val="20238206"/>
  <p:tag name="KSO_WM_UNIT_LAYERLEVEL" val="1"/>
  <p:tag name="KSO_WM_TAG_VERSION" val="3.0"/>
  <p:tag name="KSO_WM_UNIT_FILL_FORE_SCHEMECOLOR_INDEX" val="14"/>
  <p:tag name="KSO_WM_UNIT_FILL_TYPE" val="1"/>
  <p:tag name="KSO_WM_UNIT_SHADOW_SCHEMECOLOR_INDEX" val="13"/>
  <p:tag name="KSO_WM_UNIT_TEXT_FILL_FORE_SCHEMECOLOR_INDEX" val="2"/>
  <p:tag name="KSO_WM_UNIT_TEXT_FILL_TYPE" val="1"/>
  <p:tag name="KSO_WM_UNIT_USESOURCEFORMAT_APPLY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8206_1*i*3"/>
  <p:tag name="KSO_WM_TEMPLATE_CATEGORY" val="custom"/>
  <p:tag name="KSO_WM_TEMPLATE_INDEX" val="20238206"/>
  <p:tag name="KSO_WM_UNIT_LAYERLEVEL" val="1"/>
  <p:tag name="KSO_WM_TAG_VERSION" val="3.0"/>
  <p:tag name="KSO_WM_UNIT_FILL_FORE_SCHEMECOLOR_INDEX" val="14"/>
  <p:tag name="KSO_WM_UNIT_FILL_TYPE" val="1"/>
  <p:tag name="KSO_WM_UNIT_SHADOW_SCHEMECOLOR_INDEX" val="13"/>
  <p:tag name="KSO_WM_UNIT_TEXT_FILL_FORE_SCHEMECOLOR_INDEX" val="2"/>
  <p:tag name="KSO_WM_UNIT_TEXT_FILL_TYPE" val="1"/>
  <p:tag name="KSO_WM_UNIT_USESOURCEFORMAT_APPLY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8206_1*i*4"/>
  <p:tag name="KSO_WM_TEMPLATE_CATEGORY" val="custom"/>
  <p:tag name="KSO_WM_TEMPLATE_INDEX" val="20238206"/>
  <p:tag name="KSO_WM_UNIT_LAYERLEVEL" val="1"/>
  <p:tag name="KSO_WM_TAG_VERSION" val="3.0"/>
  <p:tag name="KSO_WM_UNIT_FILL_FORE_SCHEMECOLOR_INDEX" val="14"/>
  <p:tag name="KSO_WM_UNIT_FILL_TYPE" val="1"/>
  <p:tag name="KSO_WM_UNIT_SHADOW_SCHEMECOLOR_INDEX" val="13"/>
  <p:tag name="KSO_WM_UNIT_TEXT_FILL_FORE_SCHEMECOLOR_INDEX" val="2"/>
  <p:tag name="KSO_WM_UNIT_TEXT_FILL_TYPE" val="1"/>
  <p:tag name="KSO_WM_UNIT_USESOURCEFORMAT_APPLY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904*130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06_1*d*1"/>
  <p:tag name="KSO_WM_TEMPLATE_CATEGORY" val="custom"/>
  <p:tag name="KSO_WM_TEMPLATE_INDEX" val="20238206"/>
  <p:tag name="KSO_WM_UNIT_LAYERLEVEL" val="1"/>
  <p:tag name="KSO_WM_TAG_VERSION" val="3.0"/>
  <p:tag name="KSO_WM_UNIT_USESOURCEFORMAT_APPLY" val="1"/>
  <p:tag name="KSO_WM_UNIT_LINE_FORE_SCHEMECOLOR_INDEX" val="13"/>
  <p:tag name="KSO_WM_UNIT_LINE_FILL_TYPE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2"/>
  <p:tag name="KSO_WM_DIAGRAM_VIRTUALLY_FRAME" val="{&quot;height&quot;:402.5,&quot;left&quot;:58.3,&quot;top&quot;:126.4,&quot;width&quot;:427.65007874015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16_2*l_h_a*1_3_1"/>
  <p:tag name="KSO_WM_TEMPLATE_CATEGORY" val="diagram"/>
  <p:tag name="KSO_WM_TEMPLATE_INDEX" val="20237916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2"/>
  <p:tag name="KSO_WM_DIAGRAM_VIRTUALLY_FRAME" val="{&quot;height&quot;:402.5,&quot;left&quot;:58.3,&quot;top&quot;:126.4,&quot;width&quot;:427.65007874015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16_2*l_h_f*1_3_1"/>
  <p:tag name="KSO_WM_TEMPLATE_CATEGORY" val="diagram"/>
  <p:tag name="KSO_WM_TEMPLATE_INDEX" val="2023791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2"/>
  <p:tag name="KSO_WM_DIAGRAM_VIRTUALLY_FRAME" val="{&quot;height&quot;:402.5,&quot;left&quot;:58.3,&quot;top&quot;:126.4,&quot;width&quot;:427.65007874015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16_2*l_h_a*1_2_1"/>
  <p:tag name="KSO_WM_TEMPLATE_CATEGORY" val="diagram"/>
  <p:tag name="KSO_WM_TEMPLATE_INDEX" val="20237916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2"/>
  <p:tag name="KSO_WM_DIAGRAM_VIRTUALLY_FRAME" val="{&quot;height&quot;:402.5,&quot;left&quot;:58.3,&quot;top&quot;:126.4,&quot;width&quot;:427.65007874015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16_2*l_h_a*1_1_1"/>
  <p:tag name="KSO_WM_TEMPLATE_CATEGORY" val="diagram"/>
  <p:tag name="KSO_WM_TEMPLATE_INDEX" val="20237916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285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8285"/>
  <p:tag name="KSO_WM_SLIDE_TYPE" val="text"/>
  <p:tag name="KSO_WM_SLIDE_SUBTYPE" val="picTxt"/>
  <p:tag name="KSO_WM_SLIDE_SIZE" val="745.9*95.95"/>
  <p:tag name="KSO_WM_SLIDE_POSITION" val="118.15*379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5_1*d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285_1*a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DIAGRAM_GROUP_CODE" val="l1-1"/>
  <p:tag name="KSO_WM_UNIT_USESOURCEFORMAT_APPLY" val="1"/>
  <p:tag name="KSO_WM_UNIT_PRESET_TEXT" val="Your title her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3"/>
  <p:tag name="KSO_WM_DIAGRAM_MIN_ITEMCNT" val="1"/>
  <p:tag name="KSO_WM_DIAGRAM_VIRTUALLY_FRAME" val="{&quot;height&quot;:158.07496062992124,&quot;left&quot;:118.15,&quot;top&quot;:316.9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5_1*l_h_f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, lectures, speeches, reports, and more. It serves a variety of purposes, making presentations powerful tools for convincing and teaching.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  <p:tag name="KSO_WM_TEMPLATE_THUMBS_INDEX" val="1、9"/>
  <p:tag name="KSO_WM_SLIDE_ID" val="custom20233489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89"/>
  <p:tag name="KSO_WM_SLIDE_LAYOUT" val="a_f"/>
  <p:tag name="KSO_WM_SLIDE_LAYOUT_CNT" val="1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ID" val="custom20233489_1*a*1"/>
  <p:tag name="KSO_WM_TEMPLATE_CATEGORY" val="custom"/>
  <p:tag name="KSO_WM_TEMPLATE_INDEX" val="20233489"/>
  <p:tag name="KSO_WM_UNIT_LAYERLEVEL" val="1"/>
  <p:tag name="KSO_WM_TAG_VERSION" val="3.0"/>
  <p:tag name="KSO_WM_UNIT_PRESET_TEXT" val="The title goes her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332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332"/>
  <p:tag name="KSO_WM_SLIDE_TYPE" val="text"/>
  <p:tag name="KSO_WM_SLIDE_SUBTYPE" val="picTxt"/>
  <p:tag name="KSO_WM_SLIDE_SIZE" val="413.858*309.998"/>
  <p:tag name="KSO_WM_SLIDE_POSITION" val="54.7001*150.254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332_1*a*1"/>
  <p:tag name="KSO_WM_TEMPLATE_CATEGORY" val="custom"/>
  <p:tag name="KSO_WM_TEMPLATE_INDEX" val="20238332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DIAGRAM_VERSION" val="3"/>
  <p:tag name="KSO_WM_DIAGRAM_COLOR_TRICK" val="1"/>
  <p:tag name="KSO_WM_DIAGRAM_COLOR_TEXT_CAN_REMOVE" val="n"/>
  <p:tag name="KSO_WM_UNIT_VALUE" val="12"/>
  <p:tag name="KSO_WM_DIAGRAM_GROUP_CODE" val="l1-1"/>
  <p:tag name="KSO_WM_UNIT_PRESET_TEXT" val="Your title here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332_1*i*1"/>
  <p:tag name="KSO_WM_TEMPLATE_CATEGORY" val="custom"/>
  <p:tag name="KSO_WM_TEMPLATE_INDEX" val="20238332"/>
  <p:tag name="KSO_WM_UNIT_LAYERLEVEL" val="1"/>
  <p:tag name="KSO_WM_TAG_VERSION" val="3.0"/>
  <p:tag name="KSO_WM_BEAUTIFY_FLAG" val="#wm#"/>
  <p:tag name="KSO_WM_UNIT_TYPE" val="i"/>
  <p:tag name="KSO_WM_UNIT_INDEX" val="1"/>
  <p:tag name="KSO_WM_DIAGRAM_GROUP_CODE" val="l1-1"/>
  <p:tag name="KSO_WM_UNIT_FILL_FORE_SCHEMECOLOR_INDEX" val="5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332_1*i*2"/>
  <p:tag name="KSO_WM_TEMPLATE_CATEGORY" val="custom"/>
  <p:tag name="KSO_WM_TEMPLATE_INDEX" val="20238332"/>
  <p:tag name="KSO_WM_UNIT_LAYERLEVEL" val="1"/>
  <p:tag name="KSO_WM_TAG_VERSION" val="3.0"/>
  <p:tag name="KSO_WM_BEAUTIFY_FLAG" val="#wm#"/>
  <p:tag name="KSO_WM_UNIT_TYPE" val="i"/>
  <p:tag name="KSO_WM_UNIT_INDEX" val="2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332_1*i*3"/>
  <p:tag name="KSO_WM_TEMPLATE_CATEGORY" val="custom"/>
  <p:tag name="KSO_WM_TEMPLATE_INDEX" val="20238332"/>
  <p:tag name="KSO_WM_UNIT_LAYERLEVEL" val="1"/>
  <p:tag name="KSO_WM_TAG_VERSION" val="3.0"/>
  <p:tag name="KSO_WM_BEAUTIFY_FLAG" val="#wm#"/>
  <p:tag name="KSO_WM_UNIT_TYPE" val="i"/>
  <p:tag name="KSO_WM_UNIT_INDEX" val="3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332_1*i*4"/>
  <p:tag name="KSO_WM_TEMPLATE_CATEGORY" val="custom"/>
  <p:tag name="KSO_WM_TEMPLATE_INDEX" val="20238332"/>
  <p:tag name="KSO_WM_UNIT_LAYERLEVEL" val="1"/>
  <p:tag name="KSO_WM_TAG_VERSION" val="3.0"/>
  <p:tag name="KSO_WM_BEAUTIFY_FLAG" val="#wm#"/>
  <p:tag name="KSO_WM_UNIT_TYPE" val="i"/>
  <p:tag name="KSO_WM_UNIT_INDEX" val="4"/>
  <p:tag name="KSO_WM_DIAGRAM_GROUP_CODE" val="l1-1"/>
  <p:tag name="KSO_WM_UNIT_FILL_FORE_SCHEMECOLOR_INDEX" val="13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332_1*d*2"/>
  <p:tag name="KSO_WM_TEMPLATE_CATEGORY" val="custom"/>
  <p:tag name="KSO_WM_TEMPLATE_INDEX" val="20238332"/>
  <p:tag name="KSO_WM_UNIT_LAYERLEVEL" val="1"/>
  <p:tag name="KSO_WM_TAG_VERSION" val="3.0"/>
  <p:tag name="KSO_WM_BEAUTIFY_FLAG" val="#wm#"/>
  <p:tag name="KSO_WM_UNIT_TYPE" val="d"/>
  <p:tag name="KSO_WM_UNIT_INDEX" val="2"/>
  <p:tag name="KSO_WM_DIAGRAM_GROUP_CODE" val="l1-1"/>
  <p:tag name="KSO_WM_UNIT_VALUE" val="1497*1502"/>
  <p:tag name="KSO_WM_UNIT_LINE_FORE_SCHEMECOLOR_INDEX" val="13"/>
  <p:tag name="KSO_WM_UNIT_LINE_FILL_TYPE" val="2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2"/>
  <p:tag name="KSO_WM_DIAGRAM_VIRTUALLY_FRAME" val="{&quot;height&quot;:329.822509765625,&quot;left&quot;:54.4771653543307,&quot;top&quot;:140.3357136211245,&quot;width&quot;:414.3625984251968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51_2*l_h_f*1_2_1"/>
  <p:tag name="KSO_WM_TEMPLATE_CATEGORY" val="diagram"/>
  <p:tag name="KSO_WM_TEMPLATE_INDEX" val="20237951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2"/>
  <p:tag name="KSO_WM_DIAGRAM_VIRTUALLY_FRAME" val="{&quot;height&quot;:329.822509765625,&quot;left&quot;:54.4771653543307,&quot;top&quot;:140.3357136211245,&quot;width&quot;:414.3625984251968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51_2*l_h_f*1_1_1"/>
  <p:tag name="KSO_WM_TEMPLATE_CATEGORY" val="diagram"/>
  <p:tag name="KSO_WM_TEMPLATE_INDEX" val="20237951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2"/>
  <p:tag name="KSO_WM_DIAGRAM_VIRTUALLY_FRAME" val="{&quot;height&quot;:329.822509765625,&quot;left&quot;:54.4771653543307,&quot;top&quot;:140.3357136211245,&quot;width&quot;:414.3625984251968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51_2*l_h_f*1_3_1"/>
  <p:tag name="KSO_WM_TEMPLATE_CATEGORY" val="diagram"/>
  <p:tag name="KSO_WM_TEMPLATE_INDEX" val="20237951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50.25*180.95"/>
  <p:tag name="KSO_WM_SLIDE_POSITION" val="52.85*301.65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324"/>
  <p:tag name="KSO_WM_TEMPLATE_SUBCATEGORY" val="0"/>
  <p:tag name="KSO_WM_SLIDE_INDEX" val="1"/>
  <p:tag name="KSO_WM_TAG_VERSION" val="3.0"/>
  <p:tag name="KSO_WM_SLIDE_ID" val="custom20238324_1"/>
  <p:tag name="KSO_WM_SLIDE_ITEM_CNT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24_1*i*1"/>
  <p:tag name="KSO_WM_TEMPLATE_CATEGORY" val="custom"/>
  <p:tag name="KSO_WM_TEMPLATE_INDEX" val="20238324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TEMPLATE_CATEGORY" val="custom"/>
  <p:tag name="KSO_WM_UNIT_LAYERLEVEL" val="1"/>
  <p:tag name="KSO_WM_TAG_VERSION" val="3.0"/>
  <p:tag name="KSO_WM_TEMPLATE_INDEX" val="20238324"/>
  <p:tag name="KSO_WM_UNIT_ID" val="custom20238324_1*a*1"/>
  <p:tag name="KSO_WM_UNIT_USESOURCEFORMAT_APPLY" val="1"/>
  <p:tag name="KSO_WM_UNIT_PRESET_TEXT" val="The title goes her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59*12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24_1*d*1"/>
  <p:tag name="KSO_WM_TEMPLATE_CATEGORY" val="custom"/>
  <p:tag name="KSO_WM_TEMPLATE_INDEX" val="20238324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7947_5*l_h_i*1_1_1"/>
  <p:tag name="KSO_WM_TEMPLATE_CATEGORY" val="diagram"/>
  <p:tag name="KSO_WM_TEMPLATE_INDEX" val="2023794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47_5*l_h_a*1_1_1"/>
  <p:tag name="KSO_WM_TEMPLATE_CATEGORY" val="diagram"/>
  <p:tag name="KSO_WM_TEMPLATE_INDEX" val="20237947"/>
  <p:tag name="KSO_WM_UNIT_LAYERLEVEL" val="1_1_1"/>
  <p:tag name="KSO_WM_TAG_VERSION" val="3.0"/>
  <p:tag name="KSO_WM_UNIT_PRESET_TEXT" val="Title"/>
  <p:tag name="KSO_WM_UNIT_TEXT_FILL_FORE_SCHEMECOLOR_INDEX" val="1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47_5*l_h_f*1_1_1"/>
  <p:tag name="KSO_WM_TEMPLATE_CATEGORY" val="diagram"/>
  <p:tag name="KSO_WM_TEMPLATE_INDEX" val="2023794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7947_5*l_h_i*1_2_1"/>
  <p:tag name="KSO_WM_TEMPLATE_CATEGORY" val="diagram"/>
  <p:tag name="KSO_WM_TEMPLATE_INDEX" val="2023794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47_5*l_h_a*1_2_1"/>
  <p:tag name="KSO_WM_TEMPLATE_CATEGORY" val="diagram"/>
  <p:tag name="KSO_WM_TEMPLATE_INDEX" val="20237947"/>
  <p:tag name="KSO_WM_UNIT_LAYERLEVEL" val="1_1_1"/>
  <p:tag name="KSO_WM_TAG_VERSION" val="3.0"/>
  <p:tag name="KSO_WM_UNIT_PRESET_TEXT" val="Title"/>
  <p:tag name="KSO_WM_UNIT_TEXT_FILL_FORE_SCHEMECOLOR_INDEX" val="1"/>
  <p:tag name="KSO_WM_UNIT_TEXT_FILL_TYPE" val="1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47_5*l_h_f*1_2_1"/>
  <p:tag name="KSO_WM_TEMPLATE_CATEGORY" val="diagram"/>
  <p:tag name="KSO_WM_TEMPLATE_INDEX" val="2023794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7947_5*l_h_i*1_3_1"/>
  <p:tag name="KSO_WM_TEMPLATE_CATEGORY" val="diagram"/>
  <p:tag name="KSO_WM_TEMPLATE_INDEX" val="2023794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47_5*l_h_a*1_3_1"/>
  <p:tag name="KSO_WM_TEMPLATE_CATEGORY" val="diagram"/>
  <p:tag name="KSO_WM_TEMPLATE_INDEX" val="20237947"/>
  <p:tag name="KSO_WM_UNIT_LAYERLEVEL" val="1_1_1"/>
  <p:tag name="KSO_WM_TAG_VERSION" val="3.0"/>
  <p:tag name="KSO_WM_UNIT_PRESET_TEXT" val="Title"/>
  <p:tag name="KSO_WM_UNIT_TEXT_FILL_FORE_SCHEMECOLOR_INDEX" val="1"/>
  <p:tag name="KSO_WM_UNIT_TEXT_FILL_TYPE" val="1"/>
  <p:tag name="KSO_WM_UNIT_USESOURCEFORMAT_APPLY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47_5*l_h_f*1_3_1"/>
  <p:tag name="KSO_WM_TEMPLATE_CATEGORY" val="diagram"/>
  <p:tag name="KSO_WM_TEMPLATE_INDEX" val="2023794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47_5*l_h_a*1_5_1"/>
  <p:tag name="KSO_WM_TEMPLATE_CATEGORY" val="diagram"/>
  <p:tag name="KSO_WM_TEMPLATE_INDEX" val="20237947"/>
  <p:tag name="KSO_WM_UNIT_LAYERLEVEL" val="1_1_1"/>
  <p:tag name="KSO_WM_TAG_VERSION" val="3.0"/>
  <p:tag name="KSO_WM_UNIT_PRESET_TEXT" val="Title"/>
  <p:tag name="KSO_WM_UNIT_TEXT_FILL_FORE_SCHEMECOLOR_INDEX" val="1"/>
  <p:tag name="KSO_WM_UNIT_TEXT_FILL_TYPE" val="1"/>
  <p:tag name="KSO_WM_UNIT_USESOURCEFORMAT_APPLY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47_5*l_h_f*1_5_1"/>
  <p:tag name="KSO_WM_TEMPLATE_CATEGORY" val="diagram"/>
  <p:tag name="KSO_WM_TEMPLATE_INDEX" val="2023794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47_5*l_h_a*1_4_1"/>
  <p:tag name="KSO_WM_TEMPLATE_CATEGORY" val="diagram"/>
  <p:tag name="KSO_WM_TEMPLATE_INDEX" val="20237947"/>
  <p:tag name="KSO_WM_UNIT_LAYERLEVEL" val="1_1_1"/>
  <p:tag name="KSO_WM_TAG_VERSION" val="3.0"/>
  <p:tag name="KSO_WM_UNIT_PRESET_TEXT" val="Title"/>
  <p:tag name="KSO_WM_UNIT_TEXT_FILL_FORE_SCHEMECOLOR_INDEX" val="1"/>
  <p:tag name="KSO_WM_UNIT_TEXT_FILL_TYPE" val="1"/>
  <p:tag name="KSO_WM_UNIT_USESOURCEFORMAT_APPLY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7947_5*l_h_f*1_4_1"/>
  <p:tag name="KSO_WM_TEMPLATE_CATEGORY" val="diagram"/>
  <p:tag name="KSO_WM_TEMPLATE_INDEX" val="20237947"/>
  <p:tag name="KSO_WM_UNIT_LAYERLEVEL" val="1_1_1"/>
  <p:tag name="KSO_WM_TAG_VERSION" val="3.0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7947_5*l_h_i*1_4_1"/>
  <p:tag name="KSO_WM_TEMPLATE_CATEGORY" val="diagram"/>
  <p:tag name="KSO_WM_TEMPLATE_INDEX" val="2023794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237947_5*l_h_i*1_5_1"/>
  <p:tag name="KSO_WM_TEMPLATE_CATEGORY" val="diagram"/>
  <p:tag name="KSO_WM_TEMPLATE_INDEX" val="20237947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UNIT_USESOURCEFORMAT_APPLY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1*5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47_5*l_h_x*1_1_1"/>
  <p:tag name="KSO_WM_TEMPLATE_CATEGORY" val="diagram"/>
  <p:tag name="KSO_WM_TEMPLATE_INDEX" val="2023794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1*6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47_5*l_h_x*1_2_1"/>
  <p:tag name="KSO_WM_TEMPLATE_CATEGORY" val="diagram"/>
  <p:tag name="KSO_WM_TEMPLATE_INDEX" val="2023794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1*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47_5*l_h_x*1_3_1"/>
  <p:tag name="KSO_WM_TEMPLATE_CATEGORY" val="diagram"/>
  <p:tag name="KSO_WM_TEMPLATE_INDEX" val="2023794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56*6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237947_5*l_h_x*1_4_1"/>
  <p:tag name="KSO_WM_TEMPLATE_CATEGORY" val="diagram"/>
  <p:tag name="KSO_WM_TEMPLATE_INDEX" val="2023794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5"/>
  <p:tag name="KSO_WM_DIAGRAM_MIN_ITEMCNT" val="1"/>
  <p:tag name="KSO_WM_DIAGRAM_VIRTUALLY_FRAME" val="{&quot;height&quot;:184.14999389648438,&quot;left&quot;:52.77503937007869,&quot;top&quot;:300.024963681679,&quot;width&quot;:850.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60*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237947_5*l_h_x*1_5_1"/>
  <p:tag name="KSO_WM_TEMPLATE_CATEGORY" val="diagram"/>
  <p:tag name="KSO_WM_TEMPLATE_INDEX" val="2023794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325"/>
  <p:tag name="KSO_WM_SLIDE_ID" val="custom20238325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4"/>
  <p:tag name="KSO_WM_SLIDE_INDEX" val="1"/>
  <p:tag name="KSO_WM_SLIDE_SIZE" val="407.062*332.299"/>
  <p:tag name="KSO_WM_SLIDE_POSITION" val="41.2294*141.205"/>
  <p:tag name="KSO_WM_DIAGRAM_GROUP_CODE" val="l1-1"/>
  <p:tag name="KSO_WM_SLIDE_DIAGTYPE" val="l"/>
  <p:tag name="KSO_WM_TAG_VERSION" val="3.0"/>
  <p:tag name="KSO_WM_SLIDE_LAYOUT" val="a_d_l"/>
  <p:tag name="KSO_WM_SLIDE_LAYOUT_CNT" val="1_1_1"/>
  <p:tag name="KSO_WM_SPECIAL_SOURCE" val="bdnul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325_1*a*1"/>
  <p:tag name="KSO_WM_TEMPLATE_CATEGORY" val="custom"/>
  <p:tag name="KSO_WM_TEMPLATE_INDEX" val="20238325"/>
  <p:tag name="KSO_WM_UNIT_LAYERLEVEL" val="1"/>
  <p:tag name="KSO_WM_TAG_VERSION" val="3.0"/>
  <p:tag name="KSO_WM_UNIT_ISCONTENTSTITLE" val="0"/>
  <p:tag name="KSO_WM_UNIT_ISNUMDGMTITLE" val="0"/>
  <p:tag name="KSO_WM_UNIT_NOCLEAR" val="0"/>
  <p:tag name="KSO_WM_UNIT_TEXT_FILL_FORE_SCHEMECOLOR_INDEX" val="13"/>
  <p:tag name="KSO_WM_UNIT_TEXT_FILL_TYPE" val="1"/>
  <p:tag name="KSO_WM_UNIT_USESOURCEFORMAT_APPLY" val="1"/>
  <p:tag name="KSO_WM_UNIT_PRESET_TEXT" val="The title goes her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325_1*i*1"/>
  <p:tag name="KSO_WM_TEMPLATE_CATEGORY" val="custom"/>
  <p:tag name="KSO_WM_TEMPLATE_INDEX" val="20238325"/>
  <p:tag name="KSO_WM_UNIT_LAYERLEVEL" val="1"/>
  <p:tag name="KSO_WM_TAG_VERSION" val="3.0"/>
  <p:tag name="KSO_WM_BEAUTIFY_FLAG" val="#wm#"/>
  <p:tag name="KSO_WM_UNIT_TYPE" val="i"/>
  <p:tag name="KSO_WM_UNIT_INDEX" val="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325_1*d*1"/>
  <p:tag name="KSO_WM_TEMPLATE_CATEGORY" val="custom"/>
  <p:tag name="KSO_WM_TEMPLATE_INDEX" val="20238325"/>
  <p:tag name="KSO_WM_UNIT_LAYERLEVEL" val="1"/>
  <p:tag name="KSO_WM_TAG_VERSION" val="3.0"/>
  <p:tag name="KSO_WM_BEAUTIFY_FLAG" val="#wm#"/>
  <p:tag name="KSO_WM_UNIT_VALUE" val="1299*1271"/>
  <p:tag name="KSO_WM_UNIT_TYPE" val="d"/>
  <p:tag name="KSO_WM_UNIT_INDEX" val="1"/>
  <p:tag name="KSO_WM_UNIT_LINE_FORE_SCHEMECOLOR_INDEX" val="5"/>
  <p:tag name="KSO_WM_UNIT_LINE_FILL_TYPE" val="2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1"/>
  <p:tag name="KSO_WM_DIAGRAM_VIRTUALLY_FRAME" val="{&quot;height&quot;:402.53929133858264,&quot;left&quot;:42.04007874015747,&quot;top&quot;:93.26740157480315,&quot;width&quot;:407.10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43_4*l_h_f*1_1_1"/>
  <p:tag name="KSO_WM_TEMPLATE_CATEGORY" val="diagram"/>
  <p:tag name="KSO_WM_TEMPLATE_INDEX" val="20237943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1"/>
  <p:tag name="KSO_WM_DIAGRAM_VIRTUALLY_FRAME" val="{&quot;height&quot;:402.53929133858264,&quot;left&quot;:42.04007874015747,&quot;top&quot;:93.26740157480315,&quot;width&quot;:407.10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43_4*l_h_a*1_1_1"/>
  <p:tag name="KSO_WM_TEMPLATE_CATEGORY" val="diagram"/>
  <p:tag name="KSO_WM_TEMPLATE_INDEX" val="2023794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1"/>
  <p:tag name="KSO_WM_DIAGRAM_VIRTUALLY_FRAME" val="{&quot;height&quot;:402.53929133858264,&quot;left&quot;:42.04007874015747,&quot;top&quot;:93.26740157480315,&quot;width&quot;:407.10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37943_4*l_h_f*1_4_1"/>
  <p:tag name="KSO_WM_TEMPLATE_CATEGORY" val="diagram"/>
  <p:tag name="KSO_WM_TEMPLATE_INDEX" val="20237943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1"/>
  <p:tag name="KSO_WM_DIAGRAM_VIRTUALLY_FRAME" val="{&quot;height&quot;:402.53929133858264,&quot;left&quot;:42.04007874015747,&quot;top&quot;:93.26740157480315,&quot;width&quot;:407.10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37943_4*l_h_a*1_4_1"/>
  <p:tag name="KSO_WM_TEMPLATE_CATEGORY" val="diagram"/>
  <p:tag name="KSO_WM_TEMPLATE_INDEX" val="2023794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1"/>
  <p:tag name="KSO_WM_DIAGRAM_VIRTUALLY_FRAME" val="{&quot;height&quot;:402.53929133858264,&quot;left&quot;:42.04007874015747,&quot;top&quot;:93.26740157480315,&quot;width&quot;:407.10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43_4*l_h_f*1_2_1"/>
  <p:tag name="KSO_WM_TEMPLATE_CATEGORY" val="diagram"/>
  <p:tag name="KSO_WM_TEMPLATE_INDEX" val="20237943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1"/>
  <p:tag name="KSO_WM_DIAGRAM_VIRTUALLY_FRAME" val="{&quot;height&quot;:402.53929133858264,&quot;left&quot;:42.04007874015747,&quot;top&quot;:93.26740157480315,&quot;width&quot;:407.10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43_4*l_h_a*1_2_1"/>
  <p:tag name="KSO_WM_TEMPLATE_CATEGORY" val="diagram"/>
  <p:tag name="KSO_WM_TEMPLATE_INDEX" val="2023794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1"/>
  <p:tag name="KSO_WM_DIAGRAM_VIRTUALLY_FRAME" val="{&quot;height&quot;:402.53929133858264,&quot;left&quot;:42.04007874015747,&quot;top&quot;:93.26740157480315,&quot;width&quot;:407.10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43_4*l_h_f*1_3_1"/>
  <p:tag name="KSO_WM_TEMPLATE_CATEGORY" val="diagram"/>
  <p:tag name="KSO_WM_TEMPLATE_INDEX" val="20237943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1"/>
  <p:tag name="KSO_WM_DIAGRAM_VIRTUALLY_FRAME" val="{&quot;height&quot;:402.53929133858264,&quot;left&quot;:42.04007874015747,&quot;top&quot;:93.26740157480315,&quot;width&quot;:407.10346456692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43_4*l_h_a*1_3_1"/>
  <p:tag name="KSO_WM_TEMPLATE_CATEGORY" val="diagram"/>
  <p:tag name="KSO_WM_TEMPLATE_INDEX" val="2023794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8415_1"/>
  <p:tag name="KSO_WM_TEMPLATE_SUBCATEGORY" val="0"/>
  <p:tag name="KSO_WM_TEMPLATE_MASTER_TYPE" val="0"/>
  <p:tag name="KSO_WM_TEMPLATE_COLOR_TYPE" val="0"/>
  <p:tag name="KSO_WM_SLIDE_ITEM_CNT" val="6"/>
  <p:tag name="KSO_WM_SLIDE_INDEX" val="1"/>
  <p:tag name="KSO_WM_TAG_VERSION" val="3.0"/>
  <p:tag name="KSO_WM_BEAUTIFY_FLAG" val="#wm#"/>
  <p:tag name="KSO_WM_TEMPLATE_CATEGORY" val="custom"/>
  <p:tag name="KSO_WM_TEMPLATE_INDEX" val="20238415"/>
  <p:tag name="KSO_WM_SLIDE_TYPE" val="text"/>
  <p:tag name="KSO_WM_SLIDE_SUBTYPE" val="picTxt"/>
  <p:tag name="KSO_WM_SLIDE_SIZE" val="831.8*321.235"/>
  <p:tag name="KSO_WM_SLIDE_POSITION" val="64.1*142.66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415_1*a*1"/>
  <p:tag name="KSO_WM_TEMPLATE_CATEGORY" val="custom"/>
  <p:tag name="KSO_WM_TEMPLATE_INDEX" val="20238415"/>
  <p:tag name="KSO_WM_UNIT_LAYERLEVEL" val="1"/>
  <p:tag name="KSO_WM_TAG_VERSION" val="3.0"/>
  <p:tag name="KSO_WM_BEAUTIFY_FLAG" val="#wm#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4461_1*l_h_a*1_4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4461_1*l_h_f*1_4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5_1"/>
  <p:tag name="KSO_WM_UNIT_ID" val="diagram20234461_1*l_h_a*1_5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5_1"/>
  <p:tag name="KSO_WM_UNIT_ID" val="diagram20234461_1*l_h_f*1_5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4461_1*l_h_a*1_1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461_1*l_h_f*1_1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4461_1*l_h_a*1_2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4461_1*l_h_f*1_2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4461_1*l_h_a*1_3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Your title here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4461_1*l_h_f*1_3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Presentations are communication tools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4461_1*l_h_i*1_1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1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234461_1*l_h_i*1_2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5"/>
  <p:tag name="KSO_WM_UNIT_TEXT_FILL_FORE_SCHEMECOLOR_INDEX" val="1"/>
  <p:tag name="KSO_WM_UNIT_TEXT_FILL_TYPE" val="1"/>
  <p:tag name="KSO_WM_UNIT_PRESET_TEXT" val="02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4461_1*l_h_i*1_3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UNIT_TEXT_FILL_FORE_SCHEMECOLOR_INDEX" val="1"/>
  <p:tag name="KSO_WM_UNIT_TEXT_FILL_TYPE" val="1"/>
  <p:tag name="KSO_WM_UNIT_PRESET_TEXT" val="03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234461_1*l_h_i*1_4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.10000000149011612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1"/>
  <p:tag name="KSO_WM_UNIT_TEXT_FILL_FORE_SCHEMECOLOR_INDEX" val="1"/>
  <p:tag name="KSO_WM_UNIT_TEXT_FILL_TYPE" val="1"/>
  <p:tag name="KSO_WM_UNIT_PRESET_TEXT" val="04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diagram20234461_1*l_h_i*1_5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.20000000298023224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2"/>
  <p:tag name="KSO_WM_UNIT_TEXT_FILL_FORE_SCHEMECOLOR_INDEX" val="1"/>
  <p:tag name="KSO_WM_UNIT_TEXT_FILL_TYPE" val="1"/>
  <p:tag name="KSO_WM_UNIT_PRESET_TEXT" val="05"/>
  <p:tag name="KSO_WM_UNIT_USESOURCEFORMAT_APPLY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4461_1*l_h_i*1_2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5"/>
  <p:tag name="KSO_WM_UNIT_TEXT_FILL_FORE_SCHEMECOLOR_INDEX" val="2"/>
  <p:tag name="KSO_WM_UNIT_TEXT_FILL_TYPE" val="1"/>
  <p:tag name="KSO_WM_UNIT_USESOURCEFORMAT_APPLY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4461_1*l_h_i*1_3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.400000005960464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4"/>
  <p:tag name="KSO_WM_UNIT_TEXT_FILL_FORE_SCHEMECOLOR_INDEX" val="2"/>
  <p:tag name="KSO_WM_UNIT_TEXT_FILL_TYPE" val="1"/>
  <p:tag name="KSO_WM_UNIT_USESOURCEFORMAT_APPLY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234461_1*l_h_i*1_6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.30000001192092896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3"/>
  <p:tag name="KSO_WM_UNIT_TEXT_FILL_FORE_SCHEMECOLOR_INDEX" val="2"/>
  <p:tag name="KSO_WM_UNIT_TEXT_FILL_TYPE" val="1"/>
  <p:tag name="KSO_WM_UNIT_USESOURCEFORMAT_APPLY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234461_1*l_h_i*1_5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.20000000298023224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2"/>
  <p:tag name="KSO_WM_UNIT_TEXT_FILL_FORE_SCHEMECOLOR_INDEX" val="2"/>
  <p:tag name="KSO_WM_UNIT_TEXT_FILL_TYPE" val="1"/>
  <p:tag name="KSO_WM_UNIT_USESOURCEFORMAT_APPLY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34461_1*l_h_i*1_4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.10000000149011612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1"/>
  <p:tag name="KSO_WM_UNIT_TEXT_FILL_FORE_SCHEMECOLOR_INDEX" val="2"/>
  <p:tag name="KSO_WM_UNIT_TEXT_FILL_TYPE" val="1"/>
  <p:tag name="KSO_WM_UNIT_USESOURCEFORMAT_APPLY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461_1*l_h_i*1_1_2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234461_1*l_h_x*1_5_1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93*100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3"/>
  <p:tag name="KSO_WM_UNIT_ID" val="diagram20234461_1*l_h_x*1_4_3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68*100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3"/>
  <p:tag name="KSO_WM_UNIT_ID" val="diagram20234461_1*l_h_x*1_1_3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82*100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3"/>
  <p:tag name="KSO_WM_UNIT_ID" val="diagram20234461_1*l_h_x*1_2_3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100*100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3"/>
  <p:tag name="KSO_WM_UNIT_ID" val="diagram20234461_1*l_h_x*1_3_3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100*92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6_3"/>
  <p:tag name="KSO_WM_UNIT_ID" val="diagram20234461_1*l_h_x*1_6_3"/>
  <p:tag name="KSO_WM_TEMPLATE_CATEGORY" val="diagram"/>
  <p:tag name="KSO_WM_TEMPLATE_INDEX" val="20234461"/>
  <p:tag name="KSO_WM_UNIT_LAYERLEVEL" val="1_1_1"/>
  <p:tag name="KSO_WM_TAG_VERSION" val="3.0"/>
  <p:tag name="KSO_WM_BEAUTIFY_FLAG" val="#wm#"/>
  <p:tag name="KSO_WM_UNIT_VALUE" val="100*100"/>
  <p:tag name="KSO_WM_DIAGRAM_VERSION" val="3"/>
  <p:tag name="KSO_WM_DIAGRAM_COLOR_TRICK" val="1"/>
  <p:tag name="KSO_WM_DIAGRAM_COLOR_TEXT_CAN_REMOVE" val="n"/>
  <p:tag name="KSO_WM_DIAGRAM_MAX_ITEMCNT" val="6"/>
  <p:tag name="KSO_WM_DIAGRAM_MIN_ITEMCNT" val="6"/>
  <p:tag name="KSO_WM_DIAGRAM_VIRTUALLY_FRAME" val="{&quot;height&quot;:384.7823791503906,&quot;left&quot;:63.3,&quot;top&quot;:99.96683229918135,&quot;width&quot;:837.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LAYOUT" val="a_d_l"/>
  <p:tag name="KSO_WM_SLIDE_LAYOUT_CNT" val="1_1_1"/>
  <p:tag name="KSO_WM_SPECIAL_SOURCE" val="bdnull"/>
  <p:tag name="KSO_WM_SLIDE_TYPE" val="text"/>
  <p:tag name="KSO_WM_SLIDE_SIZE" val="518.283*326.843"/>
  <p:tag name="KSO_WM_SLIDE_POSITION" val="405.408*176.273"/>
  <p:tag name="KSO_WM_ASSIST_SLIDE" val="1"/>
  <p:tag name="KSO_WM_DIAGRAM_GROUP_CODE" val="l1-1"/>
  <p:tag name="KSO_WM_SLIDE_DIAGTYPE" val="l"/>
  <p:tag name="KSO_WM_SLIDE_SUBTYPE" val="picTxt"/>
  <p:tag name="KSO_WM_TEMPLATE_INDEX" val="20238273"/>
  <p:tag name="KSO_WM_TEMPLATE_SUBCATEGORY" val="0"/>
  <p:tag name="KSO_WM_SLIDE_INDEX" val="1"/>
  <p:tag name="KSO_WM_TAG_VERSION" val="3.0"/>
  <p:tag name="KSO_WM_SLIDE_ID" val="custom20238273_1"/>
  <p:tag name="KSO_WM_SLIDE_ITEM_CN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73_1*i*1"/>
  <p:tag name="KSO_WM_TEMPLATE_CATEGORY" val="custom"/>
  <p:tag name="KSO_WM_TEMPLATE_INDEX" val="20238273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903*17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3_1*d*1"/>
  <p:tag name="KSO_WM_TEMPLATE_CATEGORY" val="custom"/>
  <p:tag name="KSO_WM_TEMPLATE_INDEX" val="2023827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273_1*i*2"/>
  <p:tag name="KSO_WM_TEMPLATE_CATEGORY" val="custom"/>
  <p:tag name="KSO_WM_TEMPLATE_INDEX" val="20238273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3"/>
  <p:tag name="KSO_WM_UNIT_ID" val="custom20238273_1*a*1"/>
  <p:tag name="KSO_WM_UNIT_TEXT_FILL_FORE_SCHEMECOLOR_INDEX" val="13"/>
  <p:tag name="KSO_WM_UNIT_TEXT_FILL_TYPE" val="1"/>
  <p:tag name="KSO_WM_UNIT_USESOURCEFORMAT_APPLY" val="1"/>
  <p:tag name="KSO_WM_UNIT_PRESET_TEXT" val="Your title her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MAX_ITEMCNT" val="4"/>
  <p:tag name="KSO_WM_DIAGRAM_MIN_ITEMCNT" val="2"/>
  <p:tag name="KSO_WM_DIAGRAM_VIRTUALLY_FRAME" val="{&quot;height&quot;:389.8681030273438,&quot;left&quot;:377.21464582308073,&quot;top&quot;:113.2625626595565,&quot;width&quot;:575.4122045706201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1_3*l_h_f*1_1_1"/>
  <p:tag name="KSO_WM_TEMPLATE_CATEGORY" val="diagram"/>
  <p:tag name="KSO_WM_TEMPLATE_INDEX" val="20237931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Math_16x9">
  <a:themeElements>
    <a:clrScheme name="Oranžno-rdeč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E599BEF-3FBD-4ADA-8BB3-EA5FF63560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Predstavitev z matematičnim motivom in črko pi (širokozaslonska)</Template>
  <TotalTime>0</TotalTime>
  <Words>2225</Words>
  <Application>Microsoft Office PowerPoint</Application>
  <PresentationFormat>Po meri</PresentationFormat>
  <Paragraphs>343</Paragraphs>
  <Slides>50</Slides>
  <Notes>8</Notes>
  <HiddenSlides>0</HiddenSlides>
  <MMClips>0</MMClips>
  <ScaleCrop>false</ScaleCrop>
  <HeadingPairs>
    <vt:vector size="8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0</vt:i4>
      </vt:variant>
      <vt:variant>
        <vt:lpstr>Naslovi diapozitivov</vt:lpstr>
      </vt:variant>
      <vt:variant>
        <vt:i4>50</vt:i4>
      </vt:variant>
    </vt:vector>
  </HeadingPairs>
  <TitlesOfParts>
    <vt:vector size="59" baseType="lpstr">
      <vt:lpstr>Arial</vt:lpstr>
      <vt:lpstr>Arial Unicode MS</vt:lpstr>
      <vt:lpstr>Bahnschrift</vt:lpstr>
      <vt:lpstr>Calibri</vt:lpstr>
      <vt:lpstr>Euphemia</vt:lpstr>
      <vt:lpstr>Tahoma</vt:lpstr>
      <vt:lpstr>Times New Roman</vt:lpstr>
      <vt:lpstr>Wingdings 2</vt:lpstr>
      <vt:lpstr>Math_16x9</vt:lpstr>
      <vt:lpstr>INFORMATIKA  </vt:lpstr>
      <vt:lpstr>OSNOVNI POJMI  INFORMACIJSKE TEHNOLOGIJE</vt:lpstr>
      <vt:lpstr>TEMELJNI POJMI</vt:lpstr>
      <vt:lpstr>TEMELJNI POJMI</vt:lpstr>
      <vt:lpstr>PRIMER PODATKOV</vt:lpstr>
      <vt:lpstr>INFORMACIJA</vt:lpstr>
      <vt:lpstr>INFORMACIJA</vt:lpstr>
      <vt:lpstr>ZNANJE</vt:lpstr>
      <vt:lpstr>Sinteza znanja iz podatkov</vt:lpstr>
      <vt:lpstr>KOLIČINA INFORMACIJ</vt:lpstr>
      <vt:lpstr>KOLIČINA INFORMACIJ</vt:lpstr>
      <vt:lpstr>KOLIČINA INFORMACIJ</vt:lpstr>
      <vt:lpstr>KOLIČINA INFORMACIJ</vt:lpstr>
      <vt:lpstr>KOLIČINA PODATKOV</vt:lpstr>
      <vt:lpstr>KOLIČINA PODATKOV</vt:lpstr>
      <vt:lpstr>PowerPointova predstavitev</vt:lpstr>
      <vt:lpstr>RAČUNALNIK</vt:lpstr>
      <vt:lpstr>RAČUNALNIŠTVO</vt:lpstr>
      <vt:lpstr>RAČUNALNIŠKA PISMENOST</vt:lpstr>
      <vt:lpstr>INFORMATIKA</vt:lpstr>
      <vt:lpstr>INFORMACIJSKA TEHNOLOGIJA - IT</vt:lpstr>
      <vt:lpstr>DRUŽBA IN RAZVOJ INFORMACIJKIH TEHNOLOGIJ</vt:lpstr>
      <vt:lpstr>VLOGA IN POMEN INFORMACIJ V SODOBNI DRUŽBI</vt:lpstr>
      <vt:lpstr>INFORMACIJSKA DRUŽBA</vt:lpstr>
      <vt:lpstr>VPLIV INFORMACIJSKIH TEHNOLOGIJ NA RAZVOJ DRUŽBE</vt:lpstr>
      <vt:lpstr>Značilnosti informacijske družbe: VISOKA STOPNJA TEHNOLOŠKEGA RAZVOJA</vt:lpstr>
      <vt:lpstr>Značilnosti informacijske družbe: RAZVOJ STORITVENEGA GOSPODARSTVA</vt:lpstr>
      <vt:lpstr>Značilnosti informacijske družbe: PRILAGODITEV POKLICEV IN PODROČIJ DELA</vt:lpstr>
      <vt:lpstr>NEVARNOSTI INFORMACIJSKIH TEHNOLOGIJ ZA DEMOKRACIJO</vt:lpstr>
      <vt:lpstr>NEVARNOSTI INFORMACIJSKIH TEHNOLOGIJ ZA DEMOKRACIJO</vt:lpstr>
      <vt:lpstr>INFORMACIJSKA PISMENOST</vt:lpstr>
      <vt:lpstr>PowerPointova predstavitev</vt:lpstr>
      <vt:lpstr>VREDNOST INFORMACIJE</vt:lpstr>
      <vt:lpstr>VREDNOST INFORMACIJE</vt:lpstr>
      <vt:lpstr>VREDNOST INFORMACIJE</vt:lpstr>
      <vt:lpstr>INFORMACIJSKA PISMENOST</vt:lpstr>
      <vt:lpstr>INFORMACIJSKA PISMENOST</vt:lpstr>
      <vt:lpstr>INFORMACIJSKA PISMENOST</vt:lpstr>
      <vt:lpstr>INFORMACIJSKA PISMENOST</vt:lpstr>
      <vt:lpstr>INFORMACIJSKI SISTEM</vt:lpstr>
      <vt:lpstr>INFORMACIJSKI SISTEM</vt:lpstr>
      <vt:lpstr>INFORMACIJSKI SISTEM</vt:lpstr>
      <vt:lpstr>INFORMACIJSKI SISTEMI V ORGANIZACIJAH </vt:lpstr>
      <vt:lpstr>INFORMACIJSKI SISTEM </vt:lpstr>
      <vt:lpstr>OSNOVNE KOMPONENTE INFORMACIJSKIH SISTEMOV  </vt:lpstr>
      <vt:lpstr>VRSTE INFORMACIJSKIH SISTEMOV</vt:lpstr>
      <vt:lpstr>PREDNOSTI INFORMACIJSKIH SISTEMOV </vt:lpstr>
      <vt:lpstr>IZZIVI PRI IMPLEMENTACIJI</vt:lpstr>
      <vt:lpstr>TEHNOLOŠKI NAPREDEK IN PRIHODNOST INFORMACIJSKIH SISTEMOV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2016-01-17T20:43:21Z</dcterms:created>
  <dcterms:modified xsi:type="dcterms:W3CDTF">2025-01-14T19:33:40Z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