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23"/>
  </p:notesMasterIdLst>
  <p:sldIdLst>
    <p:sldId id="52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527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00"/>
    <a:srgbClr val="1DDBEF"/>
    <a:srgbClr val="33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92" autoAdjust="0"/>
    <p:restoredTop sz="94660"/>
  </p:normalViewPr>
  <p:slideViewPr>
    <p:cSldViewPr>
      <p:cViewPr varScale="1">
        <p:scale>
          <a:sx n="127" d="100"/>
          <a:sy n="127" d="100"/>
        </p:scale>
        <p:origin x="78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786655-6662-40A9-A23E-B648D75BEE37}" type="datetimeFigureOut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50C05-BD4E-42B4-95EF-0047D9F1860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A263-5452-4A23-9E7B-6D4C221FC7FA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5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6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4599887-3A3D-4BED-AE8D-AA121AD5A9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675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7D5A-5F42-4DBE-9D22-BE34F1ECFD2F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0E4CC-EF67-4C5B-AEF9-8184F1AE52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550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2051-F2A3-4422-A036-6BA7DB655C67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AE42F-4ECE-46B9-8DD3-A3E83D1E7D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89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/>
          <a:lstStyle/>
          <a:p>
            <a:r>
              <a:rPr lang="sl-SI" dirty="0"/>
              <a:t>Kliknite, če želite urediti slog naslova matrice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FB99-3EB9-4051-ABC0-BBA6FCC9BD53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087AD-C623-4DC9-91AE-B192665413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13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CD9E-A40A-4018-BA19-979337FDAF9E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DFB084A-426E-4ED5-9429-E951D4043F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473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8B20-DC4C-41B5-AFF2-F2A17B39B66B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1927D-BA71-4612-A4C6-1126F7884A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672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260D-377D-4E98-9915-7AFD92F5A2CA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8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9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216D0-C48C-46AC-AA2C-39D3BE63DE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958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6488-4507-4750-92D7-124091FEF6AD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4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BEC82-1F40-41A0-B722-A069A31A35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448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9FA0-CB80-4E17-90FA-0F84C544CE13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07D1B-7890-4416-937C-09C992FA44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492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A082-07D3-48ED-8E26-BB53B2509157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2C39-9A9C-4C35-98AB-350BE01BAB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922175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D360-DBA7-4AEB-898D-345220FF58CA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10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11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3C583FB-73C8-43F1-ABC1-6D5B675B01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354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Ograda naslova 8"/>
          <p:cNvSpPr>
            <a:spLocks noGrp="1"/>
          </p:cNvSpPr>
          <p:nvPr>
            <p:ph type="title"/>
          </p:nvPr>
        </p:nvSpPr>
        <p:spPr bwMode="auto">
          <a:xfrm>
            <a:off x="457200" y="4286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85685D-6981-4014-8E16-DCF75F2802CB}" type="datetime1">
              <a:rPr lang="sl-SI"/>
              <a:pPr>
                <a:defRPr/>
              </a:pPr>
              <a:t>14. 01. 2025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70B73B63-49D4-4979-83E5-F6A1F6FACD17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5" r:id="rId2"/>
    <p:sldLayoutId id="2147484134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5" r:id="rId9"/>
    <p:sldLayoutId id="2147484131" r:id="rId10"/>
    <p:sldLayoutId id="214748413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628" y="642918"/>
            <a:ext cx="3813048" cy="2557482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2800" dirty="0"/>
              <a:t>PRIPRAVA</a:t>
            </a:r>
            <a:br>
              <a:rPr lang="sl-SI" sz="2800" dirty="0"/>
            </a:br>
            <a:r>
              <a:rPr lang="sl-SI" sz="2800" dirty="0"/>
              <a:t>SEMINARSKE NALOGE</a:t>
            </a:r>
          </a:p>
        </p:txBody>
      </p:sp>
      <p:sp>
        <p:nvSpPr>
          <p:cNvPr id="5123" name="Podnaslov 2"/>
          <p:cNvSpPr>
            <a:spLocks noGrp="1"/>
          </p:cNvSpPr>
          <p:nvPr>
            <p:ph type="subTitle" idx="1"/>
          </p:nvPr>
        </p:nvSpPr>
        <p:spPr>
          <a:xfrm>
            <a:off x="4572000" y="5214938"/>
            <a:ext cx="4572000" cy="1038225"/>
          </a:xfrm>
        </p:spPr>
        <p:txBody>
          <a:bodyPr/>
          <a:lstStyle/>
          <a:p>
            <a:pPr marR="0" algn="ctr" eaLnBrk="1" hangingPunct="1"/>
            <a:r>
              <a:rPr lang="sl-SI" altLang="sl-SI"/>
              <a:t>ZDENKO POTOČAR.</a:t>
            </a:r>
          </a:p>
        </p:txBody>
      </p:sp>
      <p:pic>
        <p:nvPicPr>
          <p:cNvPr id="5124" name="Picture 2" descr="http://www.huntingtonproject.org/Portals/0/hp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1433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ne uporabljajte posebnih zvočnih in slikovnih efektov </a:t>
            </a:r>
          </a:p>
          <a:p>
            <a:pPr eaLnBrk="1" hangingPunct="1"/>
            <a:r>
              <a:rPr lang="sl-SI" altLang="sl-SI"/>
              <a:t>ne uporabljajte preveč animacijskih prehodov med zasloni </a:t>
            </a:r>
          </a:p>
          <a:p>
            <a:pPr lvl="1" eaLnBrk="1" hangingPunct="1"/>
            <a:r>
              <a:rPr lang="sl-SI" altLang="sl-SI"/>
              <a:t>če uporabljate animacijske prehode, naj bodo hitri 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9631C9-CE1E-4B6B-954D-192C39F01268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10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1536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če želite posebej poudariti povedano, ne uporabljajte pisave </a:t>
            </a:r>
            <a:r>
              <a:rPr lang="sl-SI" altLang="sl-SI" b="1"/>
              <a:t>ODEBELJENO</a:t>
            </a:r>
            <a:r>
              <a:rPr lang="sl-SI" altLang="sl-SI"/>
              <a:t> ampak pomembnemu delu besedila namenite svoj diapozitiv 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nikoli, prav nikoli, ne berite teksta direktno z diapozitiva. 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18BECE-1311-48CF-9839-7BB20076D3DA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11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b="1" dirty="0"/>
              <a:t>Drugo pravilo: oblika je pomembna.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vsi diapozitivi naj imajo enotno predlogo z enakimi barvnimi ozadji, črkami, oblikami odstavkov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uporabljajte največ dve do tri barve za pisave (npr. naslovi so ene barve, tekst druge)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lvl="5">
              <a:defRPr/>
            </a:pPr>
            <a:r>
              <a:rPr lang="sl-SI" dirty="0"/>
              <a:t>bodite pozorni na odstavke, da niso preveč zamaknjeni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ne postavljajte teksta na sredino diapozitiva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IZOGIBAJTE SE PISANJU Z VELIKIMI ČRKAMI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52053A-547D-4ADA-B9F4-A69D5DA76C1F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12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besedilo in ozadje naj bo v kontrastnih barvah, da bo dobro vidno.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Najboljši je temen tekst na svetlem ozadju.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uporabljajte čiste, enostavne tipe črk, kot so </a:t>
            </a:r>
            <a:r>
              <a:rPr lang="sl-SI" dirty="0" err="1"/>
              <a:t>Arial</a:t>
            </a:r>
            <a:r>
              <a:rPr lang="sl-SI" dirty="0"/>
              <a:t>, </a:t>
            </a:r>
            <a:r>
              <a:rPr lang="sl-SI" dirty="0" err="1"/>
              <a:t>Verdana</a:t>
            </a:r>
            <a:r>
              <a:rPr lang="sl-SI" dirty="0"/>
              <a:t>, </a:t>
            </a:r>
            <a:r>
              <a:rPr lang="sl-SI" dirty="0" err="1"/>
              <a:t>Sans</a:t>
            </a:r>
            <a:r>
              <a:rPr lang="sl-SI" dirty="0"/>
              <a:t> Serif ipd.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uporabljajte največ dva različna tipa pisav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črke naj bodo dovolj velike, da jih bodo lahko prebrali iz zadnje vrste (najmanj vsaj 28 pik za osnovni tekst in vsaj 36 do 40 pik za naslove)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pri resnih predstavitvah se še posebej izogibajte uporabi posebnih efektov in letečih črk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68F16E-00ED-44B6-9F42-0F337DCB2429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13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ozadja naj ne vsebujejo velikih, grafičnih slik, ker besedilo lahko postane nepregledno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če želite del besedila posebej poudariti, uporabite funkcijo </a:t>
            </a:r>
            <a:r>
              <a:rPr lang="sl-SI" b="1" dirty="0"/>
              <a:t>odebeljeno</a:t>
            </a:r>
            <a:r>
              <a:rPr lang="sl-SI" dirty="0"/>
              <a:t>, ne pa </a:t>
            </a:r>
            <a:r>
              <a:rPr lang="sl-SI" u="sng" dirty="0"/>
              <a:t>podčrtano</a:t>
            </a:r>
            <a:r>
              <a:rPr lang="sl-SI" dirty="0"/>
              <a:t> ali </a:t>
            </a:r>
            <a:r>
              <a:rPr lang="sl-SI" i="1" dirty="0"/>
              <a:t>poševno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slike pred vstavitvijo pomanjšajte, da ne bo predstavitev v preveliki datoteki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grafi in diagrami naj bodo poenostavljeni, uporabljajte raje grafe kot tabele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0F90B8-A5D9-4544-A09C-F1ED48892CD9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14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1945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Pripravite se prej. </a:t>
            </a:r>
          </a:p>
          <a:p>
            <a:pPr lvl="1" eaLnBrk="1" hangingPunct="1"/>
            <a:r>
              <a:rPr lang="sl-SI" altLang="sl-SI" b="1"/>
              <a:t>Če je le možno, naredite generalko.</a:t>
            </a:r>
          </a:p>
          <a:p>
            <a:pPr lvl="1" eaLnBrk="1" hangingPunct="1"/>
            <a:endParaRPr lang="sl-SI" altLang="sl-SI"/>
          </a:p>
          <a:p>
            <a:pPr eaLnBrk="1" hangingPunct="1"/>
            <a:r>
              <a:rPr lang="sl-SI" altLang="sl-SI"/>
              <a:t>Lahko se tudi zgodi, da ima računalnik, ki ga imate na razpolago povsem drugačne črke in nastavitve v PowerPointu.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Ne opravičujte se gledalcem zaradi napak v vaši predstavitvi, za to bi morali poskrbeti prej in gledalci jih bodo opazili tako ali drugače</a:t>
            </a:r>
          </a:p>
          <a:p>
            <a:pPr eaLnBrk="1" hangingPunct="1"/>
            <a:endParaRPr lang="sl-SI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18212C-98E5-4562-AE59-C12969485B8C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15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b="1" dirty="0"/>
              <a:t>Ne berite z zaslona.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Vedno glejte proti gledalcem, nikoli jim ne kažite hrbta. Govorite namreč gledalcem, ne svojim diapozitivom.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Ostanite resni, a prijazni!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Ne berite besedila z diapozitiva!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Slušatelji ga bo že samo prebralo hitreje od vas.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D3ADE7-01D2-460E-85DF-2DC227A48CCE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16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2150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Besedilo naj bo napisano slovnično pravilno.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Slovnične in tipkarske napake naredijo nadvse slab vtis in odvrnejo pozornost od sporočila. 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Natisnite predstavitev na papir in še enkrat preglejte besedilo. 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9186AC-C90F-49C6-8563-31AA7911F248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17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2253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Ne prehitro/ ne prepočasi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Ne govorite prehitro. </a:t>
            </a:r>
          </a:p>
          <a:p>
            <a:pPr lvl="1" eaLnBrk="1" hangingPunct="1"/>
            <a:r>
              <a:rPr lang="sl-SI" altLang="sl-SI"/>
              <a:t>Bolje je govoriti malo počasneje, kakor prehitro. </a:t>
            </a:r>
          </a:p>
          <a:p>
            <a:pPr lvl="1" eaLnBrk="1" hangingPunct="1"/>
            <a:endParaRPr lang="sl-SI" altLang="sl-SI"/>
          </a:p>
          <a:p>
            <a:pPr eaLnBrk="1" hangingPunct="1"/>
            <a:r>
              <a:rPr lang="sl-SI" altLang="sl-SI"/>
              <a:t>Poskrbite za to, da slušatelji dobijo tudi natisnjeno besedilo – izročki (3/stran).</a:t>
            </a:r>
          </a:p>
          <a:p>
            <a:pPr eaLnBrk="1" hangingPunct="1"/>
            <a:endParaRPr lang="sl-SI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8CB753-3CCA-46D7-9E74-D2A55113EF75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18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2355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Uporaba drugih pripomočkov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Uporaba laserskega kazalčka  - izredno omejeno</a:t>
            </a:r>
          </a:p>
          <a:p>
            <a:pPr lvl="1" eaLnBrk="1" hangingPunct="1"/>
            <a:r>
              <a:rPr lang="sl-SI" altLang="sl-SI"/>
              <a:t>Še posebej ga ne, če se vam močno tresejo roke zaradi treme. Šviganje laserske pike!!</a:t>
            </a:r>
          </a:p>
          <a:p>
            <a:pPr lvl="1" eaLnBrk="1" hangingPunct="1"/>
            <a:endParaRPr lang="sl-SI" altLang="sl-SI"/>
          </a:p>
          <a:p>
            <a:pPr eaLnBrk="1" hangingPunct="1"/>
            <a:r>
              <a:rPr lang="sl-SI" altLang="sl-SI"/>
              <a:t>Ne pestuj miške!</a:t>
            </a:r>
          </a:p>
          <a:p>
            <a:pPr eaLnBrk="1" hangingPunct="1"/>
            <a:endParaRPr lang="sl-SI" alt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390E04-FE2A-46AD-A98C-05E2F68115D6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19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sl-SI" dirty="0"/>
              <a:t>SEMINARSKA NALOGA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JE OBVEZNA – prinaša 2 KT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Predvideno 50 ur samostojnega dela študenta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KORAKI: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Ogled tem nalog v spletni učilnici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Izbira in “rezervacija” teme naloge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Izdelava kratkega koncepta izdelave naloge in pogovor s profesorjem o ustreznosti vsebine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Izdelava naloge v </a:t>
            </a:r>
            <a:r>
              <a:rPr lang="sl-SI" sz="1600" dirty="0" err="1"/>
              <a:t>wordu</a:t>
            </a:r>
            <a:endParaRPr lang="sl-SI" sz="1600" dirty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Izdelava predstavitve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600" dirty="0"/>
              <a:t>Samostojna predstavitev in zagovor naloge (na določen dan zagovora)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8F53BB-B812-4A06-9F50-868871036416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2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 – POVZETEK</a:t>
            </a:r>
          </a:p>
        </p:txBody>
      </p:sp>
      <p:sp>
        <p:nvSpPr>
          <p:cNvPr id="2457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Pripravi se prej.</a:t>
            </a:r>
          </a:p>
          <a:p>
            <a:pPr eaLnBrk="1" hangingPunct="1"/>
            <a:r>
              <a:rPr lang="sl-SI" altLang="sl-SI"/>
              <a:t>Ravno pravo število diapozitivov</a:t>
            </a:r>
          </a:p>
          <a:p>
            <a:pPr eaLnBrk="1" hangingPunct="1"/>
            <a:r>
              <a:rPr lang="sl-SI" altLang="sl-SI"/>
              <a:t>Ravno prav vrstic besedila na enem diapozitivu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7A3F9A-27D4-4563-880B-8A94E6E7C166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20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pic>
        <p:nvPicPr>
          <p:cNvPr id="6" name="Picture 15" descr="stran_28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2388" y="3714750"/>
            <a:ext cx="3654425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20006097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 – POVZETEK</a:t>
            </a:r>
          </a:p>
        </p:txBody>
      </p:sp>
      <p:sp>
        <p:nvSpPr>
          <p:cNvPr id="2560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Slike na diapozitivu obvezno tematsko povezane z vsebino</a:t>
            </a:r>
          </a:p>
          <a:p>
            <a:pPr eaLnBrk="1" hangingPunct="1"/>
            <a:r>
              <a:rPr lang="sl-SI" altLang="sl-SI"/>
              <a:t>Predstavitev naj bo poučna in ZANIMIVA.</a:t>
            </a:r>
          </a:p>
          <a:p>
            <a:pPr eaLnBrk="1" hangingPunct="1"/>
            <a:r>
              <a:rPr lang="sl-SI" altLang="sl-SI"/>
              <a:t>Že na pričetku preseneti slušatelje in pritegni pozornost!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FADE00-ECF8-49A3-84BA-117E4268C315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21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pic>
        <p:nvPicPr>
          <p:cNvPr id="6" name="Picture 14" descr="stran_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86188"/>
            <a:ext cx="2871788" cy="23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3650" name="Picture 2" descr="http://www.tvgasm.com/newsgasm/images/moviegasm/boring_cla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14818"/>
            <a:ext cx="3143272" cy="235745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SEMINARSKA NALOGA – V WORDU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Obseg in oblika strani je določena v študentski spletni učilnici.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Oddana v elektronski obliki v spletni učilnici vsaj en teden pred zagovorom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Predavatelj mora ustreznost naloge (oblika in vsebina) potrditi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Ime datoteke pri oddaji: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(SN leto-priimek in ime študenta-kratek naslov teme)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8D28E5-8800-4688-9088-1BBBF549D5A2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3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57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PREDSTAVITEV</a:t>
            </a:r>
          </a:p>
        </p:txBody>
      </p:sp>
      <p:sp>
        <p:nvSpPr>
          <p:cNvPr id="819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OBVEZNA predstavitev v </a:t>
            </a:r>
            <a:r>
              <a:rPr lang="sl-SI" altLang="sl-SI" dirty="0" err="1"/>
              <a:t>Power</a:t>
            </a:r>
            <a:r>
              <a:rPr lang="sl-SI" altLang="sl-SI" dirty="0"/>
              <a:t> </a:t>
            </a:r>
            <a:r>
              <a:rPr lang="sl-SI" altLang="sl-SI" dirty="0" err="1"/>
              <a:t>Pointu</a:t>
            </a:r>
            <a:endParaRPr lang="sl-SI" altLang="sl-SI" dirty="0"/>
          </a:p>
          <a:p>
            <a:pPr eaLnBrk="1" hangingPunct="1"/>
            <a:r>
              <a:rPr lang="sl-SI" altLang="sl-SI" dirty="0"/>
              <a:t>Predstavitev ravno tako oddana v spletni učilnici</a:t>
            </a:r>
          </a:p>
          <a:p>
            <a:pPr eaLnBrk="1" hangingPunct="1"/>
            <a:r>
              <a:rPr lang="sl-SI" altLang="sl-SI" dirty="0"/>
              <a:t>Ime datoteke MORA BITI enako kot v </a:t>
            </a:r>
            <a:r>
              <a:rPr lang="sl-SI" altLang="sl-SI" dirty="0" err="1"/>
              <a:t>wordu</a:t>
            </a:r>
            <a:r>
              <a:rPr lang="sl-SI" altLang="sl-SI" dirty="0"/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 dirty="0"/>
              <a:t>	(SN leto-številka indeksa-priimek in ime študenta-kratek naslov teme)</a:t>
            </a:r>
          </a:p>
          <a:p>
            <a:pPr eaLnBrk="1" hangingPunct="1"/>
            <a:endParaRPr lang="sl-SI" alt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1E069F-1C13-4F93-A15A-E63FD4938E65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4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0517" y="1496434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PROJEKTNA NALOGA – PREDSTAVITEV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600" dirty="0"/>
              <a:t>Navodilo -  </a:t>
            </a:r>
            <a:r>
              <a:rPr lang="sl-SI" sz="1600" dirty="0" err="1"/>
              <a:t>Power</a:t>
            </a:r>
            <a:r>
              <a:rPr lang="sl-SI" sz="1600" dirty="0"/>
              <a:t> </a:t>
            </a:r>
            <a:r>
              <a:rPr lang="sl-SI" sz="1600" dirty="0" err="1"/>
              <a:t>Point</a:t>
            </a:r>
            <a:r>
              <a:rPr lang="sl-SI" sz="1600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600" dirty="0"/>
              <a:t>Naslovni diapozitiv: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v prvem diapozitivu mora biti postavitev besedila kot  »Naslovni Diapozitiv«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Ime šole, študijski program, študijsko leto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Naslov predmeta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NASLOV SEMINARSKE NALOGE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ime in priimek študenta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Številka indeksa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400" dirty="0"/>
              <a:t>Ime in priimek profesorja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Zdenko Potočar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63CDE0-9BD5-4E9E-9DC9-9E6FB1BE4B28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5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PREDSTAVITEV seminarske naloge</a:t>
            </a:r>
          </a:p>
        </p:txBody>
      </p:sp>
      <p:sp>
        <p:nvSpPr>
          <p:cNvPr id="10243" name="Ograda vsebin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eaLnBrk="1" hangingPunct="1"/>
            <a:r>
              <a:rPr lang="sl-SI" altLang="sl-SI" dirty="0"/>
              <a:t>Ostali diapozitivi:</a:t>
            </a:r>
          </a:p>
          <a:p>
            <a:pPr lvl="1" eaLnBrk="1" hangingPunct="1"/>
            <a:r>
              <a:rPr lang="sl-SI" altLang="sl-SI" dirty="0"/>
              <a:t>v nogi diapozitiva v levem delu naj bo študijsko leto</a:t>
            </a:r>
          </a:p>
          <a:p>
            <a:pPr lvl="1" eaLnBrk="1" hangingPunct="1"/>
            <a:r>
              <a:rPr lang="sl-SI" altLang="sl-SI" dirty="0"/>
              <a:t>v nogi diapozitiva v srednjem delu naj bo ime in priimek študenta</a:t>
            </a:r>
          </a:p>
          <a:p>
            <a:pPr lvl="1" eaLnBrk="1" hangingPunct="1"/>
            <a:r>
              <a:rPr lang="sl-SI" altLang="sl-SI" dirty="0"/>
              <a:t> v nogi diapozitiva v desnem delu naj bo avtomatsko številčenje diapozitiva </a:t>
            </a:r>
          </a:p>
          <a:p>
            <a:pPr eaLnBrk="1" hangingPunct="1"/>
            <a:endParaRPr lang="sl-SI" altLang="sl-SI" dirty="0"/>
          </a:p>
        </p:txBody>
      </p:sp>
      <p:sp>
        <p:nvSpPr>
          <p:cNvPr id="7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Zdenko Potočar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521875-BDFA-4D72-92A7-487BA9F0F87B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6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PREDSTAVITEV</a:t>
            </a:r>
          </a:p>
        </p:txBody>
      </p:sp>
      <p:sp>
        <p:nvSpPr>
          <p:cNvPr id="1126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Izvedba predstavitve </a:t>
            </a:r>
          </a:p>
          <a:p>
            <a:pPr lvl="1" eaLnBrk="1" hangingPunct="1"/>
            <a:r>
              <a:rPr lang="sl-SI" altLang="sl-SI" dirty="0"/>
              <a:t>Trajanje predstavitve 5 - 10 minut </a:t>
            </a:r>
          </a:p>
          <a:p>
            <a:pPr lvl="1" eaLnBrk="1" hangingPunct="1"/>
            <a:r>
              <a:rPr lang="sl-SI" altLang="sl-SI" dirty="0"/>
              <a:t>Prosto govorimo in ne beremo iz zapiskov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B6FB32-008B-4141-9F7B-70594EF372E0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7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PREDSTAVITEV</a:t>
            </a:r>
          </a:p>
        </p:txBody>
      </p:sp>
      <p:sp>
        <p:nvSpPr>
          <p:cNvPr id="1229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Elementi predstavitve </a:t>
            </a:r>
          </a:p>
          <a:p>
            <a:pPr lvl="1" eaLnBrk="1" hangingPunct="1"/>
            <a:r>
              <a:rPr lang="sl-SI" altLang="sl-SI" dirty="0"/>
              <a:t>Uvodna motivacija </a:t>
            </a:r>
            <a:br>
              <a:rPr lang="sl-SI" altLang="sl-SI" dirty="0"/>
            </a:br>
            <a:r>
              <a:rPr lang="sl-SI" altLang="sl-SI" dirty="0"/>
              <a:t>(razmisli kako boš pritegnil slušatelje)</a:t>
            </a:r>
          </a:p>
          <a:p>
            <a:pPr lvl="1" eaLnBrk="1" hangingPunct="1"/>
            <a:endParaRPr lang="sl-SI" altLang="sl-SI" dirty="0"/>
          </a:p>
          <a:p>
            <a:pPr lvl="1" eaLnBrk="1" hangingPunct="1"/>
            <a:r>
              <a:rPr lang="sl-SI" altLang="sl-SI" dirty="0"/>
              <a:t>Kratek povzetek naloge</a:t>
            </a:r>
          </a:p>
          <a:p>
            <a:pPr lvl="1" eaLnBrk="1" hangingPunct="1"/>
            <a:endParaRPr lang="sl-SI" altLang="sl-SI" dirty="0"/>
          </a:p>
          <a:p>
            <a:pPr lvl="1" eaLnBrk="1" hangingPunct="1"/>
            <a:r>
              <a:rPr lang="sl-SI" altLang="sl-SI" dirty="0"/>
              <a:t>Vsebina :</a:t>
            </a:r>
          </a:p>
          <a:p>
            <a:pPr lvl="2" eaLnBrk="1" hangingPunct="1"/>
            <a:r>
              <a:rPr lang="sl-SI" altLang="sl-SI" dirty="0"/>
              <a:t>Teorija </a:t>
            </a:r>
          </a:p>
          <a:p>
            <a:pPr lvl="2" eaLnBrk="1" hangingPunct="1"/>
            <a:r>
              <a:rPr lang="sl-SI" altLang="sl-SI" dirty="0"/>
              <a:t>Morebitno praktično delo </a:t>
            </a:r>
          </a:p>
          <a:p>
            <a:pPr lvl="1" eaLnBrk="1" hangingPunct="1"/>
            <a:r>
              <a:rPr lang="sl-SI" altLang="sl-SI" dirty="0"/>
              <a:t>Zaključek s tvojimi ugotovitvami kaj si spoznal novega</a:t>
            </a:r>
          </a:p>
          <a:p>
            <a:pPr eaLnBrk="1" hangingPunct="1"/>
            <a:endParaRPr lang="sl-SI" alt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7B8D5-52A0-49E4-9817-ECC643046095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8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046163"/>
            <a:ext cx="822960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NEKAJ PRAVIL DOBRE PREDSTAVITVE</a:t>
            </a:r>
          </a:p>
        </p:txBody>
      </p:sp>
      <p:sp>
        <p:nvSpPr>
          <p:cNvPr id="1331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Prvo pravilo: manj je več</a:t>
            </a:r>
          </a:p>
          <a:p>
            <a:pPr eaLnBrk="1" hangingPunct="1"/>
            <a:endParaRPr lang="sl-SI" altLang="sl-SI"/>
          </a:p>
          <a:p>
            <a:pPr lvl="1" eaLnBrk="1" hangingPunct="1"/>
            <a:r>
              <a:rPr lang="sl-SI" altLang="sl-SI"/>
              <a:t>bolje manj informacij kot preveč </a:t>
            </a:r>
          </a:p>
          <a:p>
            <a:pPr lvl="1" eaLnBrk="1" hangingPunct="1"/>
            <a:r>
              <a:rPr lang="sl-SI" altLang="sl-SI"/>
              <a:t>manj besedila na enem diapozitivu, uporabljajte ključne besede </a:t>
            </a:r>
          </a:p>
          <a:p>
            <a:pPr lvl="1" eaLnBrk="1" hangingPunct="1"/>
            <a:r>
              <a:rPr lang="sl-SI" altLang="sl-SI"/>
              <a:t>največ pet točk in pet do šest besed v točki 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/>
              <a:t>Zdenko Potočar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0CCD45-BCF1-4F6E-898B-533B2C49174D}" type="slidenum">
              <a:rPr lang="sl-SI" altLang="sl-SI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9</a:t>
            </a:fld>
            <a:endParaRPr lang="sl-SI" altLang="sl-SI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2007</TotalTime>
  <Words>926</Words>
  <Application>Microsoft Office PowerPoint</Application>
  <PresentationFormat>Diaprojekcija na zaslonu 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Potek</vt:lpstr>
      <vt:lpstr>PRIPRAVA SEMINARSKE NALOGE</vt:lpstr>
      <vt:lpstr>SEMINARSKA NALOGA</vt:lpstr>
      <vt:lpstr>SEMINARSKA NALOGA – V WORDU</vt:lpstr>
      <vt:lpstr>PREDSTAVITEV</vt:lpstr>
      <vt:lpstr>PROJEKTNA NALOGA – PREDSTAVITEV</vt:lpstr>
      <vt:lpstr>PREDSTAVITEV seminarske naloge</vt:lpstr>
      <vt:lpstr>PREDSTAVITEV</vt:lpstr>
      <vt:lpstr>PREDSTAVITEV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</vt:lpstr>
      <vt:lpstr>NEKAJ PRAVIL DOBRE PREDSTAVITVE – POVZETEK</vt:lpstr>
      <vt:lpstr>NEKAJ PRAVIL DOBRE PREDSTAVITVE – POVZETEK</vt:lpstr>
    </vt:vector>
  </TitlesOfParts>
  <Company>ŠOLA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IKP</dc:title>
  <dc:creator>potocar</dc:creator>
  <cp:lastModifiedBy>Zdenko Potočar</cp:lastModifiedBy>
  <cp:revision>225</cp:revision>
  <dcterms:created xsi:type="dcterms:W3CDTF">2008-09-24T17:29:25Z</dcterms:created>
  <dcterms:modified xsi:type="dcterms:W3CDTF">2025-01-14T19:06:23Z</dcterms:modified>
</cp:coreProperties>
</file>